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F4001570-C839-4402-9367-257B04AB073F}">
  <a:tblStyle styleName="Table_0" styleId="{F4001570-C839-4402-9367-257B04AB073F}"/>
  <a:tblStyle styleName="Table_1" styleId="{4784DE2E-3DA3-4500-A591-5B37EEA70678}"/>
  <a:tblStyle styleName="Table_2" styleId="{0C66A24F-23F6-4467-BF17-6994ACF02482}"/>
  <a:tblStyle styleName="Table_3" styleId="{F11ABB7E-D283-4B8D-A296-FAA41BAF6949}"/>
  <a:tblStyle styleName="Table_4" styleId="{5725AD4C-7A72-4E6A-8E02-F9D5E3AA3D0A}"/>
  <a:tblStyle styleName="Table_5" styleId="{64C0EA08-1CC5-4843-8BEE-15038BD5BC61}"/>
  <a:tblStyle styleName="Table_6" styleId="{7880BAC7-4C34-48CC-A5C6-74C5C338A220}"/>
  <a:tblStyle styleName="Table_7" styleId="{07A80013-CEB1-4B08-9598-420760F2562F}"/>
  <a:tblStyle styleName="Table_8" styleId="{00CD9626-CD96-490C-B79B-67D38ECBFEAC}"/>
</a:tblStyleLst>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26.xml" Type="http://schemas.openxmlformats.org/officeDocument/2006/relationships/slide" Id="rId31"/><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7.xml" Type="http://schemas.openxmlformats.org/officeDocument/2006/relationships/slide" Id="rId32"/><Relationship Target="slides/slide28.xml" Type="http://schemas.openxmlformats.org/officeDocument/2006/relationships/slide" Id="rId33"/><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 name="Shape 50"/>
        <p:cNvGrpSpPr/>
        <p:nvPr/>
      </p:nvGrpSpPr>
      <p:grpSpPr>
        <a:xfrm>
          <a:off y="0" x="0"/>
          <a:ext cy="0" cx="0"/>
          <a:chOff y="0" x="0"/>
          <a:chExt cy="0" cx="0"/>
        </a:xfrm>
      </p:grpSpPr>
      <p:sp>
        <p:nvSpPr>
          <p:cNvPr id="51" name="Shape 51"/>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52" name="Shape 5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2" name="Shape 11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2" name="Shape 122"/>
        <p:cNvGrpSpPr/>
        <p:nvPr/>
      </p:nvGrpSpPr>
      <p:grpSpPr>
        <a:xfrm>
          <a:off y="0" x="0"/>
          <a:ext cy="0" cx="0"/>
          <a:chOff y="0" x="0"/>
          <a:chExt cy="0" cx="0"/>
        </a:xfrm>
      </p:grpSpPr>
      <p:sp>
        <p:nvSpPr>
          <p:cNvPr id="123" name="Shape 12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4" name="Shape 12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8" name="Shape 128"/>
        <p:cNvGrpSpPr/>
        <p:nvPr/>
      </p:nvGrpSpPr>
      <p:grpSpPr>
        <a:xfrm>
          <a:off y="0" x="0"/>
          <a:ext cy="0" cx="0"/>
          <a:chOff y="0" x="0"/>
          <a:chExt cy="0" cx="0"/>
        </a:xfrm>
      </p:grpSpPr>
      <p:sp>
        <p:nvSpPr>
          <p:cNvPr id="129" name="Shape 129"/>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30" name="Shape 130"/>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36" name="Shape 136"/>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0" name="Shape 140"/>
        <p:cNvGrpSpPr/>
        <p:nvPr/>
      </p:nvGrpSpPr>
      <p:grpSpPr>
        <a:xfrm>
          <a:off y="0" x="0"/>
          <a:ext cy="0" cx="0"/>
          <a:chOff y="0" x="0"/>
          <a:chExt cy="0" cx="0"/>
        </a:xfrm>
      </p:grpSpPr>
      <p:sp>
        <p:nvSpPr>
          <p:cNvPr id="141" name="Shape 141"/>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42" name="Shape 14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6" name="Shape 146"/>
        <p:cNvGrpSpPr/>
        <p:nvPr/>
      </p:nvGrpSpPr>
      <p:grpSpPr>
        <a:xfrm>
          <a:off y="0" x="0"/>
          <a:ext cy="0" cx="0"/>
          <a:chOff y="0" x="0"/>
          <a:chExt cy="0" cx="0"/>
        </a:xfrm>
      </p:grpSpPr>
      <p:sp>
        <p:nvSpPr>
          <p:cNvPr id="147" name="Shape 147"/>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48" name="Shape 148"/>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2" name="Shape 152"/>
        <p:cNvGrpSpPr/>
        <p:nvPr/>
      </p:nvGrpSpPr>
      <p:grpSpPr>
        <a:xfrm>
          <a:off y="0" x="0"/>
          <a:ext cy="0" cx="0"/>
          <a:chOff y="0" x="0"/>
          <a:chExt cy="0" cx="0"/>
        </a:xfrm>
      </p:grpSpPr>
      <p:sp>
        <p:nvSpPr>
          <p:cNvPr id="153" name="Shape 153"/>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54" name="Shape 154"/>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8" name="Shape 158"/>
        <p:cNvGrpSpPr/>
        <p:nvPr/>
      </p:nvGrpSpPr>
      <p:grpSpPr>
        <a:xfrm>
          <a:off y="0" x="0"/>
          <a:ext cy="0" cx="0"/>
          <a:chOff y="0" x="0"/>
          <a:chExt cy="0" cx="0"/>
        </a:xfrm>
      </p:grpSpPr>
      <p:sp>
        <p:nvSpPr>
          <p:cNvPr id="159" name="Shape 159"/>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60" name="Shape 160"/>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4" name="Shape 164"/>
        <p:cNvGrpSpPr/>
        <p:nvPr/>
      </p:nvGrpSpPr>
      <p:grpSpPr>
        <a:xfrm>
          <a:off y="0" x="0"/>
          <a:ext cy="0" cx="0"/>
          <a:chOff y="0" x="0"/>
          <a:chExt cy="0" cx="0"/>
        </a:xfrm>
      </p:grpSpPr>
      <p:sp>
        <p:nvSpPr>
          <p:cNvPr id="165" name="Shape 165"/>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66" name="Shape 166"/>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6" name="Shape 56"/>
        <p:cNvGrpSpPr/>
        <p:nvPr/>
      </p:nvGrpSpPr>
      <p:grpSpPr>
        <a:xfrm>
          <a:off y="0" x="0"/>
          <a:ext cy="0" cx="0"/>
          <a:chOff y="0" x="0"/>
          <a:chExt cy="0" cx="0"/>
        </a:xfrm>
      </p:grpSpPr>
      <p:sp>
        <p:nvSpPr>
          <p:cNvPr id="57" name="Shape 5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8" name="Shape 5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0" name="Shape 170"/>
        <p:cNvGrpSpPr/>
        <p:nvPr/>
      </p:nvGrpSpPr>
      <p:grpSpPr>
        <a:xfrm>
          <a:off y="0" x="0"/>
          <a:ext cy="0" cx="0"/>
          <a:chOff y="0" x="0"/>
          <a:chExt cy="0" cx="0"/>
        </a:xfrm>
      </p:grpSpPr>
      <p:sp>
        <p:nvSpPr>
          <p:cNvPr id="171" name="Shape 171"/>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72" name="Shape 17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7" name="Shape 177"/>
        <p:cNvGrpSpPr/>
        <p:nvPr/>
      </p:nvGrpSpPr>
      <p:grpSpPr>
        <a:xfrm>
          <a:off y="0" x="0"/>
          <a:ext cy="0" cx="0"/>
          <a:chOff y="0" x="0"/>
          <a:chExt cy="0" cx="0"/>
        </a:xfrm>
      </p:grpSpPr>
      <p:sp>
        <p:nvSpPr>
          <p:cNvPr id="178" name="Shape 178"/>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79" name="Shape 179"/>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3" name="Shape 183"/>
        <p:cNvGrpSpPr/>
        <p:nvPr/>
      </p:nvGrpSpPr>
      <p:grpSpPr>
        <a:xfrm>
          <a:off y="0" x="0"/>
          <a:ext cy="0" cx="0"/>
          <a:chOff y="0" x="0"/>
          <a:chExt cy="0" cx="0"/>
        </a:xfrm>
      </p:grpSpPr>
      <p:sp>
        <p:nvSpPr>
          <p:cNvPr id="184" name="Shape 184"/>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85" name="Shape 185"/>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9" name="Shape 189"/>
        <p:cNvGrpSpPr/>
        <p:nvPr/>
      </p:nvGrpSpPr>
      <p:grpSpPr>
        <a:xfrm>
          <a:off y="0" x="0"/>
          <a:ext cy="0" cx="0"/>
          <a:chOff y="0" x="0"/>
          <a:chExt cy="0" cx="0"/>
        </a:xfrm>
      </p:grpSpPr>
      <p:sp>
        <p:nvSpPr>
          <p:cNvPr id="190" name="Shape 19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1" name="Shape 1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5" name="Shape 195"/>
        <p:cNvGrpSpPr/>
        <p:nvPr/>
      </p:nvGrpSpPr>
      <p:grpSpPr>
        <a:xfrm>
          <a:off y="0" x="0"/>
          <a:ext cy="0" cx="0"/>
          <a:chOff y="0" x="0"/>
          <a:chExt cy="0" cx="0"/>
        </a:xfrm>
      </p:grpSpPr>
      <p:sp>
        <p:nvSpPr>
          <p:cNvPr id="196" name="Shape 19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7" name="Shape 1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1" name="Shape 201"/>
        <p:cNvGrpSpPr/>
        <p:nvPr/>
      </p:nvGrpSpPr>
      <p:grpSpPr>
        <a:xfrm>
          <a:off y="0" x="0"/>
          <a:ext cy="0" cx="0"/>
          <a:chOff y="0" x="0"/>
          <a:chExt cy="0" cx="0"/>
        </a:xfrm>
      </p:grpSpPr>
      <p:sp>
        <p:nvSpPr>
          <p:cNvPr id="202" name="Shape 20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3" name="Shape 2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7" name="Shape 207"/>
        <p:cNvGrpSpPr/>
        <p:nvPr/>
      </p:nvGrpSpPr>
      <p:grpSpPr>
        <a:xfrm>
          <a:off y="0" x="0"/>
          <a:ext cy="0" cx="0"/>
          <a:chOff y="0" x="0"/>
          <a:chExt cy="0" cx="0"/>
        </a:xfrm>
      </p:grpSpPr>
      <p:sp>
        <p:nvSpPr>
          <p:cNvPr id="208" name="Shape 20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9" name="Shape 20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3" name="Shape 213"/>
        <p:cNvGrpSpPr/>
        <p:nvPr/>
      </p:nvGrpSpPr>
      <p:grpSpPr>
        <a:xfrm>
          <a:off y="0" x="0"/>
          <a:ext cy="0" cx="0"/>
          <a:chOff y="0" x="0"/>
          <a:chExt cy="0" cx="0"/>
        </a:xfrm>
      </p:grpSpPr>
      <p:sp>
        <p:nvSpPr>
          <p:cNvPr id="214" name="Shape 21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15" name="Shape 21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0" name="Shape 220"/>
        <p:cNvGrpSpPr/>
        <p:nvPr/>
      </p:nvGrpSpPr>
      <p:grpSpPr>
        <a:xfrm>
          <a:off y="0" x="0"/>
          <a:ext cy="0" cx="0"/>
          <a:chOff y="0" x="0"/>
          <a:chExt cy="0" cx="0"/>
        </a:xfrm>
      </p:grpSpPr>
      <p:sp>
        <p:nvSpPr>
          <p:cNvPr id="221" name="Shape 22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22" name="Shape 22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2" name="Shape 62"/>
        <p:cNvGrpSpPr/>
        <p:nvPr/>
      </p:nvGrpSpPr>
      <p:grpSpPr>
        <a:xfrm>
          <a:off y="0" x="0"/>
          <a:ext cy="0" cx="0"/>
          <a:chOff y="0" x="0"/>
          <a:chExt cy="0" cx="0"/>
        </a:xfrm>
      </p:grpSpPr>
      <p:sp>
        <p:nvSpPr>
          <p:cNvPr id="63" name="Shape 6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4" name="Shape 6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http://www.theverge.com/2011/12/13/2612736/ios-history-iphone-ipad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7" name="Shape 77"/>
        <p:cNvGrpSpPr/>
        <p:nvPr/>
      </p:nvGrpSpPr>
      <p:grpSpPr>
        <a:xfrm>
          <a:off y="0" x="0"/>
          <a:ext cy="0" cx="0"/>
          <a:chOff y="0" x="0"/>
          <a:chExt cy="0" cx="0"/>
        </a:xfrm>
      </p:grpSpPr>
      <p:sp>
        <p:nvSpPr>
          <p:cNvPr id="78" name="Shape 7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9" name="Shape 7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3" name="Shape 83"/>
        <p:cNvGrpSpPr/>
        <p:nvPr/>
      </p:nvGrpSpPr>
      <p:grpSpPr>
        <a:xfrm>
          <a:off y="0" x="0"/>
          <a:ext cy="0" cx="0"/>
          <a:chOff y="0" x="0"/>
          <a:chExt cy="0" cx="0"/>
        </a:xfrm>
      </p:grpSpPr>
      <p:sp>
        <p:nvSpPr>
          <p:cNvPr id="84" name="Shape 8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5" name="Shape 8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9" name="Shape 89"/>
        <p:cNvGrpSpPr/>
        <p:nvPr/>
      </p:nvGrpSpPr>
      <p:grpSpPr>
        <a:xfrm>
          <a:off y="0" x="0"/>
          <a:ext cy="0" cx="0"/>
          <a:chOff y="0" x="0"/>
          <a:chExt cy="0" cx="0"/>
        </a:xfrm>
      </p:grpSpPr>
      <p:sp>
        <p:nvSpPr>
          <p:cNvPr id="90" name="Shape 9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1" name="Shape 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7" name="Shape 97"/>
        <p:cNvGrpSpPr/>
        <p:nvPr/>
      </p:nvGrpSpPr>
      <p:grpSpPr>
        <a:xfrm>
          <a:off y="0" x="0"/>
          <a:ext cy="0" cx="0"/>
          <a:chOff y="0" x="0"/>
          <a:chExt cy="0" cx="0"/>
        </a:xfrm>
      </p:grpSpPr>
      <p:sp>
        <p:nvSpPr>
          <p:cNvPr id="98" name="Shape 9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9" name="Shape 9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4" name="Shape 104"/>
        <p:cNvGrpSpPr/>
        <p:nvPr/>
      </p:nvGrpSpPr>
      <p:grpSpPr>
        <a:xfrm>
          <a:off y="0" x="0"/>
          <a:ext cy="0" cx="0"/>
          <a:chOff y="0" x="0"/>
          <a:chExt cy="0" cx="0"/>
        </a:xfrm>
      </p:grpSpPr>
      <p:sp>
        <p:nvSpPr>
          <p:cNvPr id="105" name="Shape 10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6" name="Shape 10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7" name="Shape 7"/>
        <p:cNvGrpSpPr/>
        <p:nvPr/>
      </p:nvGrpSpPr>
      <p:grpSpPr>
        <a:xfrm>
          <a:off y="0" x="0"/>
          <a:ext cy="0" cx="0"/>
          <a:chOff y="0" x="0"/>
          <a:chExt cy="0" cx="0"/>
        </a:xfrm>
      </p:grpSpPr>
      <p:sp>
        <p:nvSpPr>
          <p:cNvPr id="8" name="Shape 8"/>
          <p:cNvSpPr/>
          <p:nvPr/>
        </p:nvSpPr>
        <p:spPr>
          <a:xfrm>
            <a:off y="0" x="0"/>
            <a:ext cy="6901800" cx="9144000"/>
          </a:xfrm>
          <a:prstGeom prst="rect">
            <a:avLst/>
          </a:prstGeom>
          <a:gradFill>
            <a:gsLst>
              <a:gs pos="0">
                <a:srgbClr val="003171"/>
              </a:gs>
              <a:gs pos="100000">
                <a:srgbClr val="549FFF"/>
              </a:gs>
            </a:gsLst>
            <a:lin ang="7920000" scaled="0"/>
          </a:gradFill>
          <a:ln>
            <a:noFill/>
          </a:ln>
        </p:spPr>
        <p:txBody>
          <a:bodyPr bIns="45700" rIns="91425" lIns="91425" tIns="45700" anchor="ctr" anchorCtr="0">
            <a:noAutofit/>
          </a:bodyPr>
          <a:lstStyle/>
          <a:p/>
        </p:txBody>
      </p:sp>
      <p:sp>
        <p:nvSpPr>
          <p:cNvPr id="9" name="Shape 9"/>
          <p:cNvSpPr/>
          <p:nvPr/>
        </p:nvSpPr>
        <p:spPr>
          <a:xfrm flipH="1">
            <a:off y="16052" x="-3832"/>
            <a:ext cy="6881034" cx="10925833"/>
          </a:xfrm>
          <a:custGeom>
            <a:pathLst>
              <a:path w="24279631" extrusionOk="0" h="6863875">
                <a:moveTo>
                  <a:pt y="0" x="9291599"/>
                </a:moveTo>
                <a:lnTo>
                  <a:pt y="5875" x="24279631"/>
                </a:lnTo>
                <a:lnTo>
                  <a:pt y="6863875" x="24250422"/>
                </a:lnTo>
                <a:lnTo>
                  <a:pt y="6858000" x="8740466"/>
                </a:lnTo>
                <a:cubicBezTo>
                  <a:pt y="3062308" x="0"/>
                  <a:pt y="312298" x="7449035"/>
                  <a:pt y="0" x="9291599"/>
                </a:cubicBezTo>
                <a:close/>
              </a:path>
            </a:pathLst>
          </a:custGeom>
          <a:gradFill>
            <a:gsLst>
              <a:gs pos="0">
                <a:srgbClr val="549FFF">
                  <a:alpha val="40784"/>
                </a:srgbClr>
              </a:gs>
              <a:gs pos="41000">
                <a:srgbClr val="003171">
                  <a:alpha val="94901"/>
                </a:srgbClr>
              </a:gs>
              <a:gs pos="100000">
                <a:srgbClr val="003171">
                  <a:alpha val="94901"/>
                </a:srgbClr>
              </a:gs>
            </a:gsLst>
            <a:path path="circle">
              <a:fillToRect t="100%" r="100%"/>
            </a:path>
            <a:tileRect b="-100%" l="-100%"/>
          </a:gradFill>
          <a:ln>
            <a:noFill/>
          </a:ln>
        </p:spPr>
        <p:txBody>
          <a:bodyPr bIns="45700" rIns="91425" lIns="91425" tIns="45700" anchor="ctr" anchorCtr="0">
            <a:noAutofit/>
          </a:bodyPr>
          <a:lstStyle/>
          <a:p/>
        </p:txBody>
      </p:sp>
      <p:sp>
        <p:nvSpPr>
          <p:cNvPr id="10" name="Shape 10"/>
          <p:cNvSpPr/>
          <p:nvPr/>
        </p:nvSpPr>
        <p:spPr>
          <a:xfrm flipH="1">
            <a:off y="881" x="14659"/>
            <a:ext cy="6881034" cx="10500940"/>
          </a:xfrm>
          <a:custGeom>
            <a:pathLst>
              <a:path w="24279631" extrusionOk="0" h="6863875">
                <a:moveTo>
                  <a:pt y="0" x="9291599"/>
                </a:moveTo>
                <a:lnTo>
                  <a:pt y="5875" x="24279631"/>
                </a:lnTo>
                <a:lnTo>
                  <a:pt y="6863875" x="24250422"/>
                </a:lnTo>
                <a:lnTo>
                  <a:pt y="6858000" x="8740466"/>
                </a:lnTo>
                <a:cubicBezTo>
                  <a:pt y="3062308" x="0"/>
                  <a:pt y="312298" x="7449035"/>
                  <a:pt y="0" x="9291599"/>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b" anchorCtr="0">
            <a:noAutofit/>
          </a:bodyPr>
          <a:lstStyle/>
          <a:p/>
        </p:txBody>
      </p:sp>
      <p:sp>
        <p:nvSpPr>
          <p:cNvPr id="11" name="Shape 11"/>
          <p:cNvSpPr/>
          <p:nvPr/>
        </p:nvSpPr>
        <p:spPr>
          <a:xfrm>
            <a:off y="-881" x="-846666"/>
            <a:ext cy="6906895" cx="2167466"/>
          </a:xfrm>
          <a:custGeom>
            <a:pathLst>
              <a:path w="2167467" extrusionOk="0" h="6180667">
                <a:moveTo>
                  <a:pt y="0" x="939800"/>
                </a:moveTo>
                <a:lnTo>
                  <a:pt y="5881" x="1905000"/>
                </a:lnTo>
                <a:cubicBezTo>
                  <a:pt y="1035992" x="2167467"/>
                  <a:pt y="1848556" x="0"/>
                  <a:pt y="6180667" x="1896533"/>
                </a:cubicBezTo>
                <a:lnTo>
                  <a:pt y="6180667" x="939800"/>
                </a:lnTo>
                <a:lnTo>
                  <a:pt y="0" x="939800"/>
                </a:lnTo>
                <a:close/>
              </a:path>
            </a:pathLst>
          </a:custGeom>
          <a:gradFill>
            <a:gsLst>
              <a:gs pos="0">
                <a:srgbClr val="003171">
                  <a:alpha val="20784"/>
                </a:srgbClr>
              </a:gs>
              <a:gs pos="100000">
                <a:srgbClr val="65A8FF">
                  <a:alpha val="20784"/>
                </a:srgbClr>
              </a:gs>
            </a:gsLst>
            <a:lin ang="0" scaled="0"/>
          </a:gradFill>
          <a:ln>
            <a:noFill/>
          </a:ln>
        </p:spPr>
        <p:txBody>
          <a:bodyPr bIns="45700" rIns="91425" lIns="91425" tIns="45700" anchor="ctr" anchorCtr="0">
            <a:noAutofit/>
          </a:bodyPr>
          <a:lstStyle/>
          <a:p/>
        </p:txBody>
      </p:sp>
      <p:sp>
        <p:nvSpPr>
          <p:cNvPr id="12" name="Shape 12"/>
          <p:cNvSpPr/>
          <p:nvPr/>
        </p:nvSpPr>
        <p:spPr>
          <a:xfrm rot="10800000" flipH="1">
            <a:off y="-4974" x="-524933"/>
            <a:ext cy="6906895" cx="1403434"/>
          </a:xfrm>
          <a:custGeom>
            <a:pathLst>
              <a:path w="2167467" extrusionOk="0" h="6180667">
                <a:moveTo>
                  <a:pt y="0" x="939800"/>
                </a:moveTo>
                <a:lnTo>
                  <a:pt y="5881" x="1905000"/>
                </a:lnTo>
                <a:cubicBezTo>
                  <a:pt y="1035992" x="2167467"/>
                  <a:pt y="1848556" x="0"/>
                  <a:pt y="6180667" x="1896533"/>
                </a:cubicBezTo>
                <a:lnTo>
                  <a:pt y="6180667" x="939800"/>
                </a:lnTo>
                <a:lnTo>
                  <a:pt y="0" x="939800"/>
                </a:lnTo>
                <a:close/>
              </a:path>
            </a:pathLst>
          </a:custGeom>
          <a:gradFill>
            <a:gsLst>
              <a:gs pos="0">
                <a:srgbClr val="003171">
                  <a:alpha val="20784"/>
                </a:srgbClr>
              </a:gs>
              <a:gs pos="100000">
                <a:srgbClr val="65A8FF">
                  <a:alpha val="20784"/>
                </a:srgbClr>
              </a:gs>
            </a:gsLst>
            <a:lin ang="0" scaled="0"/>
          </a:gradFill>
          <a:ln>
            <a:noFill/>
          </a:ln>
        </p:spPr>
        <p:txBody>
          <a:bodyPr bIns="45700" rIns="91425" lIns="91425" tIns="45700" anchor="ctr" anchorCtr="0">
            <a:noAutofit/>
          </a:bodyPr>
          <a:lstStyle/>
          <a:p/>
        </p:txBody>
      </p:sp>
      <p:sp>
        <p:nvSpPr>
          <p:cNvPr id="13" name="Shape 13"/>
          <p:cNvSpPr txBox="1"/>
          <p:nvPr>
            <p:ph type="ctrTitle"/>
          </p:nvPr>
        </p:nvSpPr>
        <p:spPr>
          <a:xfrm>
            <a:off y="1656080" x="1082040"/>
            <a:ext cy="1470000" cx="7050900"/>
          </a:xfrm>
          <a:prstGeom prst="rect">
            <a:avLst/>
          </a:prstGeom>
          <a:noFill/>
          <a:ln>
            <a:noFill/>
          </a:ln>
        </p:spPr>
        <p:txBody>
          <a:bodyPr bIns="91425" rIns="91425" lIns="91425" tIns="91425" anchor="b" anchorCtr="0"/>
          <a:lstStyle>
            <a:lvl1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1pPr>
            <a:lvl2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2pPr>
            <a:lvl3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3pPr>
            <a:lvl4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4pPr>
            <a:lvl5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5pPr>
            <a:lvl6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6pPr>
            <a:lvl7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7pPr>
            <a:lvl8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8pPr>
            <a:lvl9pPr algn="r" rtl="0" indent="304800" marL="0">
              <a:spcBef>
                <a:spcPts val="0"/>
              </a:spcBef>
              <a:buClr>
                <a:schemeClr val="lt1"/>
              </a:buClr>
              <a:buSzPct val="100000"/>
              <a:buFont typeface="Trebuchet MS"/>
              <a:buNone/>
              <a:defRPr strike="noStrike" u="none" b="1" cap="none" baseline="0" sz="4800" i="0">
                <a:solidFill>
                  <a:schemeClr val="lt1"/>
                </a:solidFill>
                <a:latin typeface="Trebuchet MS"/>
                <a:ea typeface="Trebuchet MS"/>
                <a:cs typeface="Trebuchet MS"/>
                <a:sym typeface="Trebuchet MS"/>
              </a:defRPr>
            </a:lvl9pPr>
          </a:lstStyle>
          <a:p/>
        </p:txBody>
      </p:sp>
      <p:sp>
        <p:nvSpPr>
          <p:cNvPr id="14" name="Shape 14"/>
          <p:cNvSpPr txBox="1"/>
          <p:nvPr>
            <p:ph idx="1" type="subTitle"/>
          </p:nvPr>
        </p:nvSpPr>
        <p:spPr>
          <a:xfrm>
            <a:off y="3230880" x="1082040"/>
            <a:ext cy="925499" cx="7035899"/>
          </a:xfrm>
          <a:prstGeom prst="rect">
            <a:avLst/>
          </a:prstGeom>
          <a:noFill/>
          <a:ln>
            <a:noFill/>
          </a:ln>
        </p:spPr>
        <p:txBody>
          <a:bodyPr bIns="91425" rIns="91425" lIns="91425" tIns="91425" anchor="t" anchorCtr="0"/>
          <a:lstStyle>
            <a:lvl1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1pPr>
            <a:lvl2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2pPr>
            <a:lvl3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3pPr>
            <a:lvl4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4pPr>
            <a:lvl5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5pPr>
            <a:lvl6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6pPr>
            <a:lvl7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7pPr>
            <a:lvl8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8pPr>
            <a:lvl9pPr algn="r" rtl="0" indent="152400" marL="0">
              <a:spcBef>
                <a:spcPts val="0"/>
              </a:spcBef>
              <a:buClr>
                <a:schemeClr val="lt1"/>
              </a:buClr>
              <a:buSzPct val="100000"/>
              <a:buFont typeface="Trebuchet MS"/>
              <a:buNone/>
              <a:defRPr strike="noStrike" u="none" b="0" cap="none" baseline="0" sz="2400" i="0">
                <a:solidFill>
                  <a:schemeClr val="lt1"/>
                </a:solidFill>
                <a:latin typeface="Trebuchet MS"/>
                <a:ea typeface="Trebuchet MS"/>
                <a:cs typeface="Trebuchet MS"/>
                <a:sym typeface="Trebuchet MS"/>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15" name="Shape 15"/>
        <p:cNvGrpSpPr/>
        <p:nvPr/>
      </p:nvGrpSpPr>
      <p:grpSpPr>
        <a:xfrm>
          <a:off y="0" x="0"/>
          <a:ext cy="0" cx="0"/>
          <a:chOff y="0" x="0"/>
          <a:chExt cy="0" cx="0"/>
        </a:xfrm>
      </p:grpSpPr>
      <p:sp>
        <p:nvSpPr>
          <p:cNvPr id="16" name="Shape 16"/>
          <p:cNvSpPr/>
          <p:nvPr/>
        </p:nvSpPr>
        <p:spPr>
          <a:xfrm rot="10800000" flipH="1">
            <a:off y="-4700" x="-348182"/>
            <a:ext cy="6862700" cx="1723519"/>
          </a:xfrm>
          <a:custGeom>
            <a:pathLst>
              <a:path w="4476675" extrusionOk="0" h="6879900">
                <a:moveTo>
                  <a:pt y="16025" x="4476676"/>
                </a:moveTo>
                <a:lnTo>
                  <a:pt y="0" x="879695"/>
                </a:lnTo>
                <a:cubicBezTo>
                  <a:pt y="2293300" x="886211"/>
                  <a:pt y="4586600" x="892726"/>
                  <a:pt y="6879900" x="899242"/>
                </a:cubicBezTo>
                <a:lnTo>
                  <a:pt y="6861462" x="3909760"/>
                </a:lnTo>
                <a:cubicBezTo>
                  <a:pt y="3547544" x="0"/>
                  <a:pt y="1824359" x="1695771"/>
                  <a:pt y="16025" x="447667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ctr" anchorCtr="0">
            <a:noAutofit/>
          </a:bodyPr>
          <a:lstStyle/>
          <a:p/>
        </p:txBody>
      </p:sp>
      <p:sp>
        <p:nvSpPr>
          <p:cNvPr id="17" name="Shape 17"/>
          <p:cNvSpPr txBox="1"/>
          <p:nvPr>
            <p:ph idx="1" type="body"/>
          </p:nvPr>
        </p:nvSpPr>
        <p:spPr>
          <a:xfrm>
            <a:off y="1658990" x="457200"/>
            <a:ext cy="4840199" cx="8229600"/>
          </a:xfrm>
          <a:prstGeom prst="rect">
            <a:avLst/>
          </a:prstGeom>
          <a:noFill/>
          <a:ln>
            <a:noFill/>
          </a:ln>
        </p:spPr>
        <p:txBody>
          <a:bodyPr bIns="91425" rIns="91425" lIns="91425" tIns="91425" anchor="t" anchorCtr="0"/>
          <a:lstStyle>
            <a:lvl1pPr algn="l" rtl="0" indent="-342900" marL="342900">
              <a:spcBef>
                <a:spcPts val="0"/>
              </a:spcBef>
              <a:buClr>
                <a:schemeClr val="dk2"/>
              </a:buClr>
              <a:buSzPct val="166666"/>
              <a:buFont typeface="Arial"/>
              <a:buChar char="•"/>
              <a:defRPr sz="3200">
                <a:solidFill>
                  <a:schemeClr val="dk2"/>
                </a:solidFill>
                <a:latin typeface="Trebuchet MS"/>
                <a:ea typeface="Trebuchet MS"/>
                <a:cs typeface="Trebuchet MS"/>
                <a:sym typeface="Trebuchet MS"/>
              </a:defRPr>
            </a:lvl1pPr>
            <a:lvl2pPr algn="l" rtl="0" indent="-285750" marL="742950">
              <a:spcBef>
                <a:spcPts val="560"/>
              </a:spcBef>
              <a:buClr>
                <a:schemeClr val="dk2"/>
              </a:buClr>
              <a:buSzPct val="100000"/>
              <a:buFont typeface="Courier New"/>
              <a:buChar char="o"/>
              <a:defRPr sz="2800">
                <a:solidFill>
                  <a:schemeClr val="dk2"/>
                </a:solidFill>
                <a:latin typeface="Trebuchet MS"/>
                <a:ea typeface="Trebuchet MS"/>
                <a:cs typeface="Trebuchet MS"/>
                <a:sym typeface="Trebuchet MS"/>
              </a:defRPr>
            </a:lvl2pPr>
            <a:lvl3pPr algn="l" rtl="0" indent="-228600" marL="1143000">
              <a:spcBef>
                <a:spcPts val="480"/>
              </a:spcBef>
              <a:buClr>
                <a:schemeClr val="dk2"/>
              </a:buClr>
              <a:buSzPct val="100000"/>
              <a:buFont typeface="Wingdings"/>
              <a:buChar char="§"/>
              <a:defRPr sz="2400">
                <a:solidFill>
                  <a:schemeClr val="dk2"/>
                </a:solidFill>
                <a:latin typeface="Trebuchet MS"/>
                <a:ea typeface="Trebuchet MS"/>
                <a:cs typeface="Trebuchet MS"/>
                <a:sym typeface="Trebuchet MS"/>
              </a:defRPr>
            </a:lvl3pPr>
            <a:lvl4pPr algn="l" rtl="0" indent="-228600" marL="1600200">
              <a:spcBef>
                <a:spcPts val="400"/>
              </a:spcBef>
              <a:buClr>
                <a:schemeClr val="dk2"/>
              </a:buClr>
              <a:buSzPct val="166666"/>
              <a:buFont typeface="Arial"/>
              <a:buChar char="•"/>
              <a:defRPr sz="2000">
                <a:solidFill>
                  <a:schemeClr val="dk2"/>
                </a:solidFill>
                <a:latin typeface="Trebuchet MS"/>
                <a:ea typeface="Trebuchet MS"/>
                <a:cs typeface="Trebuchet MS"/>
                <a:sym typeface="Trebuchet MS"/>
              </a:defRPr>
            </a:lvl4pPr>
            <a:lvl5pPr algn="l" rtl="0" indent="-228600" marL="2057400">
              <a:spcBef>
                <a:spcPts val="400"/>
              </a:spcBef>
              <a:buClr>
                <a:schemeClr val="dk2"/>
              </a:buClr>
              <a:buSzPct val="100000"/>
              <a:buFont typeface="Courier New"/>
              <a:buChar char="o"/>
              <a:defRPr sz="2000">
                <a:solidFill>
                  <a:schemeClr val="dk2"/>
                </a:solidFill>
                <a:latin typeface="Trebuchet MS"/>
                <a:ea typeface="Trebuchet MS"/>
                <a:cs typeface="Trebuchet MS"/>
                <a:sym typeface="Trebuchet MS"/>
              </a:defRPr>
            </a:lvl5pPr>
            <a:lvl6pPr algn="l" rtl="0" indent="-228600" marL="2514600">
              <a:spcBef>
                <a:spcPts val="400"/>
              </a:spcBef>
              <a:buClr>
                <a:schemeClr val="dk2"/>
              </a:buClr>
              <a:buSzPct val="100000"/>
              <a:buFont typeface="Wingdings"/>
              <a:buChar char="§"/>
              <a:defRPr sz="2000">
                <a:solidFill>
                  <a:schemeClr val="dk2"/>
                </a:solidFill>
                <a:latin typeface="Trebuchet MS"/>
                <a:ea typeface="Trebuchet MS"/>
                <a:cs typeface="Trebuchet MS"/>
                <a:sym typeface="Trebuchet MS"/>
              </a:defRPr>
            </a:lvl6pPr>
            <a:lvl7pPr algn="l" rtl="0" indent="-228600" marL="2971800">
              <a:spcBef>
                <a:spcPts val="400"/>
              </a:spcBef>
              <a:buClr>
                <a:schemeClr val="dk2"/>
              </a:buClr>
              <a:buSzPct val="166666"/>
              <a:buFont typeface="Arial"/>
              <a:buChar char="•"/>
              <a:defRPr sz="2000">
                <a:solidFill>
                  <a:schemeClr val="dk2"/>
                </a:solidFill>
                <a:latin typeface="Trebuchet MS"/>
                <a:ea typeface="Trebuchet MS"/>
                <a:cs typeface="Trebuchet MS"/>
                <a:sym typeface="Trebuchet MS"/>
              </a:defRPr>
            </a:lvl7pPr>
            <a:lvl8pPr algn="l" rtl="0" indent="-228600" marL="3429000">
              <a:spcBef>
                <a:spcPts val="400"/>
              </a:spcBef>
              <a:buClr>
                <a:schemeClr val="dk2"/>
              </a:buClr>
              <a:buSzPct val="100000"/>
              <a:buFont typeface="Courier New"/>
              <a:buChar char="o"/>
              <a:defRPr baseline="0" sz="2000">
                <a:solidFill>
                  <a:schemeClr val="dk2"/>
                </a:solidFill>
                <a:latin typeface="Trebuchet MS"/>
                <a:ea typeface="Trebuchet MS"/>
                <a:cs typeface="Trebuchet MS"/>
                <a:sym typeface="Trebuchet MS"/>
              </a:defRPr>
            </a:lvl8pPr>
            <a:lvl9pPr algn="l" rtl="0" indent="-228600" marL="3886200">
              <a:spcBef>
                <a:spcPts val="400"/>
              </a:spcBef>
              <a:buClr>
                <a:schemeClr val="dk2"/>
              </a:buClr>
              <a:buSzPct val="100000"/>
              <a:buFont typeface="Wingdings"/>
              <a:buChar char="§"/>
              <a:defRPr baseline="0" sz="2000">
                <a:solidFill>
                  <a:schemeClr val="dk2"/>
                </a:solidFill>
                <a:latin typeface="Trebuchet MS"/>
                <a:ea typeface="Trebuchet MS"/>
                <a:cs typeface="Trebuchet MS"/>
                <a:sym typeface="Trebuchet MS"/>
              </a:defRPr>
            </a:lvl9pPr>
          </a:lstStyle>
          <a:p/>
        </p:txBody>
      </p:sp>
      <p:sp>
        <p:nvSpPr>
          <p:cNvPr id="18" name="Shape 18"/>
          <p:cNvSpPr/>
          <p:nvPr/>
        </p:nvSpPr>
        <p:spPr>
          <a:xfrm rot="10800000" flipH="1">
            <a:off y="-4700" x="-1118653"/>
            <a:ext cy="6862700" cx="3100650"/>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ctr" anchorCtr="0">
            <a:noAutofit/>
          </a:bodyPr>
          <a:lstStyle/>
          <a:p/>
        </p:txBody>
      </p:sp>
      <p:sp>
        <p:nvSpPr>
          <p:cNvPr id="19" name="Shape 19"/>
          <p:cNvSpPr/>
          <p:nvPr/>
        </p:nvSpPr>
        <p:spPr>
          <a:xfrm rot="10800000">
            <a:off y="-6969" x="8088846"/>
            <a:ext cy="6864969" cx="1100667"/>
          </a:xfrm>
          <a:custGeom>
            <a:pathLst>
              <a:path w="1100668" extrusionOk="0" h="6916846">
                <a:moveTo>
                  <a:pt y="11711" x="0"/>
                </a:moveTo>
                <a:lnTo>
                  <a:pt y="0" x="956734"/>
                </a:lnTo>
                <a:cubicBezTo>
                  <a:pt y="3419922" x="33869"/>
                  <a:pt y="4504457" x="220135"/>
                  <a:pt y="6916846" x="1100668"/>
                </a:cubicBezTo>
                <a:lnTo>
                  <a:pt y="6916846" x="0"/>
                </a:lnTo>
                <a:lnTo>
                  <a:pt y="11711" x="0"/>
                </a:lnTo>
                <a:close/>
              </a:path>
            </a:pathLst>
          </a:custGeom>
          <a:gradFill>
            <a:gsLst>
              <a:gs pos="0">
                <a:srgbClr val="003171"/>
              </a:gs>
              <a:gs pos="100000">
                <a:srgbClr val="65A8FF"/>
              </a:gs>
            </a:gsLst>
            <a:lin ang="5700000" scaled="0"/>
          </a:gradFill>
          <a:ln>
            <a:noFill/>
          </a:ln>
        </p:spPr>
        <p:txBody>
          <a:bodyPr bIns="45700" rIns="91425" lIns="91425" tIns="45700" anchor="ctr" anchorCtr="0">
            <a:noAutofit/>
          </a:bodyPr>
          <a:lstStyle/>
          <a:p/>
        </p:txBody>
      </p:sp>
      <p:sp>
        <p:nvSpPr>
          <p:cNvPr id="20" name="Shape 20"/>
          <p:cNvSpPr txBox="1"/>
          <p:nvPr>
            <p:ph type="title"/>
          </p:nvPr>
        </p:nvSpPr>
        <p:spPr>
          <a:xfrm>
            <a:off y="274637" x="457200"/>
            <a:ext cy="1325700" cx="8229600"/>
          </a:xfrm>
          <a:prstGeom prst="rect">
            <a:avLst/>
          </a:prstGeom>
          <a:noFill/>
          <a:ln>
            <a:noFill/>
          </a:ln>
        </p:spPr>
        <p:txBody>
          <a:bodyPr bIns="91425" rIns="91425" lIns="91425" tIns="91425" anchor="b" anchorCtr="0"/>
          <a:lstStyle>
            <a:lvl1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21" name="Shape 21"/>
        <p:cNvGrpSpPr/>
        <p:nvPr/>
      </p:nvGrpSpPr>
      <p:grpSpPr>
        <a:xfrm>
          <a:off y="0" x="0"/>
          <a:ext cy="0" cx="0"/>
          <a:chOff y="0" x="0"/>
          <a:chExt cy="0" cx="0"/>
        </a:xfrm>
      </p:grpSpPr>
      <p:sp>
        <p:nvSpPr>
          <p:cNvPr id="22" name="Shape 22"/>
          <p:cNvSpPr/>
          <p:nvPr/>
        </p:nvSpPr>
        <p:spPr>
          <a:xfrm rot="10800000" flipH="1">
            <a:off y="-4700" x="-348182"/>
            <a:ext cy="6862700" cx="1723519"/>
          </a:xfrm>
          <a:custGeom>
            <a:pathLst>
              <a:path w="4476675" extrusionOk="0" h="6879900">
                <a:moveTo>
                  <a:pt y="16025" x="4476676"/>
                </a:moveTo>
                <a:lnTo>
                  <a:pt y="0" x="879695"/>
                </a:lnTo>
                <a:cubicBezTo>
                  <a:pt y="2293300" x="886211"/>
                  <a:pt y="4586600" x="892726"/>
                  <a:pt y="6879900" x="899242"/>
                </a:cubicBezTo>
                <a:lnTo>
                  <a:pt y="6861462" x="3909760"/>
                </a:lnTo>
                <a:cubicBezTo>
                  <a:pt y="3547544" x="0"/>
                  <a:pt y="1824359" x="1695771"/>
                  <a:pt y="16025" x="447667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ctr" anchorCtr="0">
            <a:noAutofit/>
          </a:bodyPr>
          <a:lstStyle/>
          <a:p/>
        </p:txBody>
      </p:sp>
      <p:sp>
        <p:nvSpPr>
          <p:cNvPr id="23" name="Shape 23"/>
          <p:cNvSpPr/>
          <p:nvPr/>
        </p:nvSpPr>
        <p:spPr>
          <a:xfrm rot="10800000" flipH="1">
            <a:off y="-4700" x="-1118653"/>
            <a:ext cy="6862700" cx="3100650"/>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ctr" anchorCtr="0">
            <a:noAutofit/>
          </a:bodyPr>
          <a:lstStyle/>
          <a:p/>
        </p:txBody>
      </p:sp>
      <p:sp>
        <p:nvSpPr>
          <p:cNvPr id="24" name="Shape 24"/>
          <p:cNvSpPr/>
          <p:nvPr/>
        </p:nvSpPr>
        <p:spPr>
          <a:xfrm rot="10800000">
            <a:off y="-6969" x="8088846"/>
            <a:ext cy="6864969" cx="1100667"/>
          </a:xfrm>
          <a:custGeom>
            <a:pathLst>
              <a:path w="1100668" extrusionOk="0" h="6916846">
                <a:moveTo>
                  <a:pt y="11711" x="0"/>
                </a:moveTo>
                <a:lnTo>
                  <a:pt y="0" x="956734"/>
                </a:lnTo>
                <a:cubicBezTo>
                  <a:pt y="3419922" x="33869"/>
                  <a:pt y="4504457" x="220135"/>
                  <a:pt y="6916846" x="1100668"/>
                </a:cubicBezTo>
                <a:lnTo>
                  <a:pt y="6916846" x="0"/>
                </a:lnTo>
                <a:lnTo>
                  <a:pt y="11711" x="0"/>
                </a:lnTo>
                <a:close/>
              </a:path>
            </a:pathLst>
          </a:custGeom>
          <a:gradFill>
            <a:gsLst>
              <a:gs pos="0">
                <a:srgbClr val="003171"/>
              </a:gs>
              <a:gs pos="100000">
                <a:srgbClr val="65A8FF"/>
              </a:gs>
            </a:gsLst>
            <a:lin ang="5700000" scaled="0"/>
          </a:gradFill>
          <a:ln>
            <a:noFill/>
          </a:ln>
        </p:spPr>
        <p:txBody>
          <a:bodyPr bIns="45700" rIns="91425" lIns="91425" tIns="45700" anchor="ctr" anchorCtr="0">
            <a:noAutofit/>
          </a:bodyPr>
          <a:lstStyle/>
          <a:p/>
        </p:txBody>
      </p:sp>
      <p:sp>
        <p:nvSpPr>
          <p:cNvPr id="25" name="Shape 25"/>
          <p:cNvSpPr txBox="1"/>
          <p:nvPr>
            <p:ph type="title"/>
          </p:nvPr>
        </p:nvSpPr>
        <p:spPr>
          <a:xfrm>
            <a:off y="274637" x="457200"/>
            <a:ext cy="1325700" cx="8229600"/>
          </a:xfrm>
          <a:prstGeom prst="rect">
            <a:avLst/>
          </a:prstGeom>
          <a:noFill/>
          <a:ln>
            <a:noFill/>
          </a:ln>
        </p:spPr>
        <p:txBody>
          <a:bodyPr bIns="91425" rIns="91425" lIns="91425" tIns="91425" anchor="b" anchorCtr="0"/>
          <a:lstStyle>
            <a:lvl1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9pPr>
          </a:lstStyle>
          <a:p/>
        </p:txBody>
      </p:sp>
      <p:sp>
        <p:nvSpPr>
          <p:cNvPr id="26" name="Shape 26"/>
          <p:cNvSpPr txBox="1"/>
          <p:nvPr>
            <p:ph idx="1" type="body"/>
          </p:nvPr>
        </p:nvSpPr>
        <p:spPr>
          <a:xfrm>
            <a:off y="1658990" x="457200"/>
            <a:ext cy="4840199" cx="4038599"/>
          </a:xfrm>
          <a:prstGeom prst="rect">
            <a:avLst/>
          </a:prstGeom>
          <a:noFill/>
          <a:ln>
            <a:noFill/>
          </a:ln>
        </p:spPr>
        <p:txBody>
          <a:bodyPr bIns="91425" rIns="91425" lIns="91425" t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p:txBody>
      </p:sp>
      <p:sp>
        <p:nvSpPr>
          <p:cNvPr id="27" name="Shape 27"/>
          <p:cNvSpPr txBox="1"/>
          <p:nvPr>
            <p:ph idx="2" type="body"/>
          </p:nvPr>
        </p:nvSpPr>
        <p:spPr>
          <a:xfrm>
            <a:off y="1658990" x="4648200"/>
            <a:ext cy="4840199" cx="4038599"/>
          </a:xfrm>
          <a:prstGeom prst="rect">
            <a:avLst/>
          </a:prstGeom>
          <a:noFill/>
          <a:ln>
            <a:noFill/>
          </a:ln>
        </p:spPr>
        <p:txBody>
          <a:bodyPr bIns="91425" rIns="91425" lIns="91425" t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28" name="Shape 28"/>
        <p:cNvGrpSpPr/>
        <p:nvPr/>
      </p:nvGrpSpPr>
      <p:grpSpPr>
        <a:xfrm>
          <a:off y="0" x="0"/>
          <a:ext cy="0" cx="0"/>
          <a:chOff y="0" x="0"/>
          <a:chExt cy="0" cx="0"/>
        </a:xfrm>
      </p:grpSpPr>
      <p:sp>
        <p:nvSpPr>
          <p:cNvPr id="29" name="Shape 29"/>
          <p:cNvSpPr/>
          <p:nvPr/>
        </p:nvSpPr>
        <p:spPr>
          <a:xfrm rot="10800000" flipH="1">
            <a:off y="-4700" x="-348182"/>
            <a:ext cy="6862700" cx="1723519"/>
          </a:xfrm>
          <a:custGeom>
            <a:pathLst>
              <a:path w="4476675" extrusionOk="0" h="6879900">
                <a:moveTo>
                  <a:pt y="16025" x="4476676"/>
                </a:moveTo>
                <a:lnTo>
                  <a:pt y="0" x="879695"/>
                </a:lnTo>
                <a:cubicBezTo>
                  <a:pt y="2293300" x="886211"/>
                  <a:pt y="4586600" x="892726"/>
                  <a:pt y="6879900" x="899242"/>
                </a:cubicBezTo>
                <a:lnTo>
                  <a:pt y="6861462" x="3909760"/>
                </a:lnTo>
                <a:cubicBezTo>
                  <a:pt y="3547544" x="0"/>
                  <a:pt y="1824359" x="1695771"/>
                  <a:pt y="16025" x="447667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ctr" anchorCtr="0">
            <a:noAutofit/>
          </a:bodyPr>
          <a:lstStyle/>
          <a:p/>
        </p:txBody>
      </p:sp>
      <p:sp>
        <p:nvSpPr>
          <p:cNvPr id="30" name="Shape 30"/>
          <p:cNvSpPr/>
          <p:nvPr/>
        </p:nvSpPr>
        <p:spPr>
          <a:xfrm rot="10800000" flipH="1">
            <a:off y="-4700" x="-1118653"/>
            <a:ext cy="6862700" cx="3100650"/>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45700" rIns="91425" lIns="91425" tIns="45700" anchor="ctr" anchorCtr="0">
            <a:noAutofit/>
          </a:bodyPr>
          <a:lstStyle/>
          <a:p/>
        </p:txBody>
      </p:sp>
      <p:sp>
        <p:nvSpPr>
          <p:cNvPr id="31" name="Shape 31"/>
          <p:cNvSpPr/>
          <p:nvPr/>
        </p:nvSpPr>
        <p:spPr>
          <a:xfrm rot="10800000">
            <a:off y="-6969" x="8088846"/>
            <a:ext cy="6864969" cx="1100667"/>
          </a:xfrm>
          <a:custGeom>
            <a:pathLst>
              <a:path w="1100668" extrusionOk="0" h="6916846">
                <a:moveTo>
                  <a:pt y="11711" x="0"/>
                </a:moveTo>
                <a:lnTo>
                  <a:pt y="0" x="956734"/>
                </a:lnTo>
                <a:cubicBezTo>
                  <a:pt y="3419922" x="33869"/>
                  <a:pt y="4504457" x="220135"/>
                  <a:pt y="6916846" x="1100668"/>
                </a:cubicBezTo>
                <a:lnTo>
                  <a:pt y="6916846" x="0"/>
                </a:lnTo>
                <a:lnTo>
                  <a:pt y="11711" x="0"/>
                </a:lnTo>
                <a:close/>
              </a:path>
            </a:pathLst>
          </a:custGeom>
          <a:gradFill>
            <a:gsLst>
              <a:gs pos="0">
                <a:srgbClr val="003171"/>
              </a:gs>
              <a:gs pos="100000">
                <a:srgbClr val="65A8FF"/>
              </a:gs>
            </a:gsLst>
            <a:lin ang="5700000" scaled="0"/>
          </a:gradFill>
          <a:ln>
            <a:noFill/>
          </a:ln>
        </p:spPr>
        <p:txBody>
          <a:bodyPr bIns="45700" rIns="91425" lIns="91425" tIns="45700" anchor="ctr" anchorCtr="0">
            <a:noAutofit/>
          </a:bodyPr>
          <a:lstStyle/>
          <a:p/>
        </p:txBody>
      </p:sp>
      <p:sp>
        <p:nvSpPr>
          <p:cNvPr id="32" name="Shape 32"/>
          <p:cNvSpPr txBox="1"/>
          <p:nvPr>
            <p:ph type="title"/>
          </p:nvPr>
        </p:nvSpPr>
        <p:spPr>
          <a:xfrm>
            <a:off y="274637" x="457200"/>
            <a:ext cy="1325700" cx="8229600"/>
          </a:xfrm>
          <a:prstGeom prst="rect">
            <a:avLst/>
          </a:prstGeom>
          <a:noFill/>
          <a:ln>
            <a:noFill/>
          </a:ln>
        </p:spPr>
        <p:txBody>
          <a:bodyPr bIns="91425" rIns="91425" lIns="91425" tIns="91425" anchor="b" anchorCtr="0"/>
          <a:lstStyle>
            <a:lvl1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b="1" sz="4000" i="0">
                <a:solidFill>
                  <a:srgbClr val="00387E"/>
                </a:solidFill>
                <a:latin typeface="Trebuchet MS"/>
                <a:ea typeface="Trebuchet MS"/>
                <a:cs typeface="Trebuchet MS"/>
                <a:sym typeface="Trebuchet MS"/>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33" name="Shape 33"/>
        <p:cNvGrpSpPr/>
        <p:nvPr/>
      </p:nvGrpSpPr>
      <p:grpSpPr>
        <a:xfrm>
          <a:off y="0" x="0"/>
          <a:ext cy="0" cx="0"/>
          <a:chOff y="0" x="0"/>
          <a:chExt cy="0" cx="0"/>
        </a:xfrm>
      </p:grpSpPr>
      <p:grpSp>
        <p:nvGrpSpPr>
          <p:cNvPr id="34" name="Shape 34"/>
          <p:cNvGrpSpPr/>
          <p:nvPr/>
        </p:nvGrpSpPr>
        <p:grpSpPr>
          <a:xfrm>
            <a:off y="4933386" x="-6264"/>
            <a:ext cy="3100650" cx="9150267"/>
            <a:chOff y="4933386" x="-6264"/>
            <a:chExt cy="3100650" cx="9150267"/>
          </a:xfrm>
        </p:grpSpPr>
        <p:sp>
          <p:nvSpPr>
            <p:cNvPr id="35" name="Shape 35"/>
            <p:cNvSpPr/>
            <p:nvPr/>
          </p:nvSpPr>
          <p:spPr>
            <a:xfrm>
              <a:off y="5537200" x="-7"/>
              <a:ext cy="1574769" cx="9144008"/>
            </a:xfrm>
            <a:custGeom>
              <a:pathLst>
                <a:path w="9144009" extrusionOk="0" h="1257301">
                  <a:moveTo>
                    <a:pt y="266700" x="5"/>
                  </a:moveTo>
                  <a:cubicBezTo>
                    <a:pt y="1257301" x="8115305"/>
                    <a:pt y="0" x="7620009"/>
                    <a:pt y="186267" x="9144009"/>
                  </a:cubicBezTo>
                  <a:cubicBezTo>
                    <a:pt y="441678" x="9144008"/>
                    <a:pt y="818763" x="9143998"/>
                    <a:pt y="1074174" x="9143997"/>
                  </a:cubicBezTo>
                  <a:lnTo>
                    <a:pt y="1086874" x="0"/>
                  </a:lnTo>
                  <a:cubicBezTo>
                    <a:pt y="854041" x="0"/>
                    <a:pt y="499533" x="5"/>
                    <a:pt y="266700" x="5"/>
                  </a:cubicBezTo>
                  <a:close/>
                </a:path>
              </a:pathLst>
            </a:custGeom>
            <a:gradFill>
              <a:gsLst>
                <a:gs pos="0">
                  <a:srgbClr val="549FFF"/>
                </a:gs>
                <a:gs pos="100000">
                  <a:srgbClr val="003171">
                    <a:alpha val="51764"/>
                  </a:srgbClr>
                </a:gs>
              </a:gsLst>
              <a:path path="circle">
                <a:fillToRect t="50%" b="50%" r="50%" l="50%"/>
              </a:path>
              <a:tileRect/>
            </a:gradFill>
            <a:ln>
              <a:noFill/>
            </a:ln>
          </p:spPr>
          <p:txBody>
            <a:bodyPr bIns="45700" rIns="91425" lIns="91425" tIns="45700" anchor="ctr" anchorCtr="0">
              <a:noAutofit/>
            </a:bodyPr>
            <a:lstStyle/>
            <a:p/>
          </p:txBody>
        </p:sp>
        <p:sp>
          <p:nvSpPr>
            <p:cNvPr id="36" name="Shape 36"/>
            <p:cNvSpPr/>
            <p:nvPr/>
          </p:nvSpPr>
          <p:spPr>
            <a:xfrm rot="5400000" flipH="1">
              <a:off y="1908578" x="3018543"/>
              <a:ext cy="9150266" cx="3100650"/>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78823"/>
                  </a:srgbClr>
                </a:gs>
                <a:gs pos="41000">
                  <a:srgbClr val="003171">
                    <a:alpha val="78823"/>
                  </a:srgbClr>
                </a:gs>
                <a:gs pos="100000">
                  <a:srgbClr val="003171">
                    <a:alpha val="78823"/>
                  </a:srgbClr>
                </a:gs>
              </a:gsLst>
              <a:path path="circle">
                <a:fillToRect t="100%" r="100%"/>
              </a:path>
              <a:tileRect b="-100%" l="-100%"/>
            </a:gradFill>
            <a:ln>
              <a:noFill/>
            </a:ln>
          </p:spPr>
          <p:txBody>
            <a:bodyPr bIns="45700" rIns="91425" lIns="91425" tIns="45700" anchor="ctr" anchorCtr="0">
              <a:noAutofit/>
            </a:bodyPr>
            <a:lstStyle/>
            <a:p/>
          </p:txBody>
        </p:sp>
        <p:sp>
          <p:nvSpPr>
            <p:cNvPr id="37" name="Shape 37"/>
            <p:cNvSpPr/>
            <p:nvPr/>
          </p:nvSpPr>
          <p:spPr>
            <a:xfrm>
              <a:off y="5740400" x="-7"/>
              <a:ext cy="1574769" cx="9144010"/>
            </a:xfrm>
            <a:custGeom>
              <a:pathLst>
                <a:path w="9144011" extrusionOk="0" h="1257301">
                  <a:moveTo>
                    <a:pt y="266700" x="7"/>
                  </a:moveTo>
                  <a:cubicBezTo>
                    <a:pt y="1257301" x="8115307"/>
                    <a:pt y="0" x="7620011"/>
                    <a:pt y="186267" x="9144011"/>
                  </a:cubicBezTo>
                  <a:lnTo>
                    <a:pt y="921775" x="9144011"/>
                  </a:lnTo>
                  <a:lnTo>
                    <a:pt y="931914" x="0"/>
                  </a:lnTo>
                  <a:cubicBezTo>
                    <a:pt y="699081" x="0"/>
                    <a:pt y="499533" x="7"/>
                    <a:pt y="266700" x="7"/>
                  </a:cubicBezTo>
                  <a:close/>
                </a:path>
              </a:pathLst>
            </a:custGeom>
            <a:gradFill>
              <a:gsLst>
                <a:gs pos="0">
                  <a:srgbClr val="549FFF">
                    <a:alpha val="81960"/>
                  </a:srgbClr>
                </a:gs>
                <a:gs pos="100000">
                  <a:srgbClr val="003171">
                    <a:alpha val="81960"/>
                  </a:srgbClr>
                </a:gs>
              </a:gsLst>
              <a:path path="circle">
                <a:fillToRect t="50%" b="50%" r="50%" l="50%"/>
              </a:path>
              <a:tileRect/>
            </a:gradFill>
            <a:ln>
              <a:noFill/>
            </a:ln>
          </p:spPr>
          <p:txBody>
            <a:bodyPr bIns="45700" rIns="91425" lIns="91425" tIns="45700" anchor="ctr" anchorCtr="0">
              <a:noAutofit/>
            </a:bodyPr>
            <a:lstStyle/>
            <a:p/>
          </p:txBody>
        </p:sp>
      </p:grpSp>
      <p:sp>
        <p:nvSpPr>
          <p:cNvPr id="38" name="Shape 38"/>
          <p:cNvSpPr txBox="1"/>
          <p:nvPr>
            <p:ph idx="1" type="body"/>
          </p:nvPr>
        </p:nvSpPr>
        <p:spPr>
          <a:xfrm>
            <a:off y="5367337" x="1792288"/>
            <a:ext cy="804899" cx="5486399"/>
          </a:xfrm>
          <a:prstGeom prst="rect">
            <a:avLst/>
          </a:prstGeom>
          <a:noFill/>
          <a:ln>
            <a:noFill/>
          </a:ln>
        </p:spPr>
        <p:txBody>
          <a:bodyPr bIns="91425" rIns="91425" lIns="91425" tIns="91425" anchor="ctr" anchorCtr="0"/>
          <a:lstStyle>
            <a:lvl1pPr algn="ctr" rtl="0" indent="152400" marL="0">
              <a:buSzPct val="100000"/>
              <a:buFont typeface="Trebuchet MS"/>
              <a:buNone/>
              <a:defRPr sz="2400"/>
            </a:lvl1pPr>
            <a:lvl2pPr algn="ctr" rtl="0" indent="152400" marL="0">
              <a:buSzPct val="100000"/>
              <a:buFont typeface="Trebuchet MS"/>
              <a:buNone/>
              <a:defRPr sz="2400"/>
            </a:lvl2pPr>
            <a:lvl3pPr algn="ctr" rtl="0" indent="152400" marL="0">
              <a:buSzPct val="100000"/>
              <a:buFont typeface="Trebuchet MS"/>
              <a:buNone/>
              <a:defRPr sz="2400"/>
            </a:lvl3pPr>
            <a:lvl4pPr algn="ctr" rtl="0" indent="152400" marL="0">
              <a:buSzPct val="100000"/>
              <a:buFont typeface="Trebuchet MS"/>
              <a:buNone/>
              <a:defRPr sz="2400"/>
            </a:lvl4pPr>
            <a:lvl5pPr algn="ctr" rtl="0" indent="152400" marL="0">
              <a:buSzPct val="100000"/>
              <a:buFont typeface="Trebuchet MS"/>
              <a:buNone/>
              <a:defRPr sz="2400"/>
            </a:lvl5pPr>
            <a:lvl6pPr algn="ctr" rtl="0" indent="152400" marL="0">
              <a:buSzPct val="100000"/>
              <a:buFont typeface="Trebuchet MS"/>
              <a:buNone/>
              <a:defRPr sz="2400"/>
            </a:lvl6pPr>
            <a:lvl7pPr algn="ctr" rtl="0" indent="152400" marL="0">
              <a:buSzPct val="100000"/>
              <a:buFont typeface="Trebuchet MS"/>
              <a:buNone/>
              <a:defRPr sz="2400"/>
            </a:lvl7pPr>
            <a:lvl8pPr algn="ctr" rtl="0" indent="152400" marL="0">
              <a:buSzPct val="100000"/>
              <a:buFont typeface="Trebuchet MS"/>
              <a:buNone/>
              <a:defRPr sz="2400"/>
            </a:lvl8pPr>
            <a:lvl9pPr algn="ctr" rtl="0" indent="152400" marL="0">
              <a:buSzPct val="100000"/>
              <a:buFont typeface="Trebuchet MS"/>
              <a:buNone/>
              <a:defRPr sz="24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39" name="Shape 39"/>
        <p:cNvGrpSpPr/>
        <p:nvPr/>
      </p:nvGrpSpPr>
      <p:grpSpPr>
        <a:xfrm>
          <a:off y="0" x="0"/>
          <a:ext cy="0" cx="0"/>
          <a:chOff y="0" x="0"/>
          <a:chExt cy="0" cx="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 type="obj">
  <p:cSld name="obj">
    <p:spTree>
      <p:nvGrpSpPr>
        <p:cNvPr id="40" name="Shape 40"/>
        <p:cNvGrpSpPr/>
        <p:nvPr/>
      </p:nvGrpSpPr>
      <p:grpSpPr>
        <a:xfrm>
          <a:off y="0" x="0"/>
          <a:ext cy="0" cx="0"/>
          <a:chOff y="0" x="0"/>
          <a:chExt cy="0" cx="0"/>
        </a:xfrm>
      </p:grpSpPr>
      <p:sp>
        <p:nvSpPr>
          <p:cNvPr id="41" name="Shape 41"/>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42" name="Shape 42"/>
          <p:cNvSpPr txBox="1"/>
          <p:nvPr>
            <p:ph idx="1" type="body"/>
          </p:nvPr>
        </p:nvSpPr>
        <p:spPr>
          <a:xfrm>
            <a:off y="1600200" x="457200"/>
            <a:ext cy="4525963" cx="8229600"/>
          </a:xfrm>
          <a:prstGeom prst="rect">
            <a:avLst/>
          </a:prstGeom>
          <a:noFill/>
          <a:ln>
            <a:noFill/>
          </a:ln>
        </p:spPr>
        <p:txBody>
          <a:bodyPr bIns="91425" rIns="91425" lIns="91425" tIns="91425" anchor="t" anchorCtr="0"/>
          <a:lstStyle>
            <a:lvl1pPr algn="l" rtl="0" indent="-222250" marL="342900">
              <a:spcBef>
                <a:spcPts val="640"/>
              </a:spcBef>
              <a:buClr>
                <a:schemeClr val="dk1"/>
              </a:buClr>
              <a:buFont typeface="Arial"/>
              <a:buChar char="•"/>
              <a:defRPr sz="3200">
                <a:solidFill>
                  <a:schemeClr val="dk1"/>
                </a:solidFill>
                <a:latin typeface="Calibri"/>
                <a:ea typeface="Calibri"/>
                <a:cs typeface="Calibri"/>
                <a:sym typeface="Calibri"/>
              </a:defRPr>
            </a:lvl1pPr>
            <a:lvl2pPr algn="l" rtl="0" indent="-177800" marL="742950">
              <a:spcBef>
                <a:spcPts val="560"/>
              </a:spcBef>
              <a:buClr>
                <a:schemeClr val="dk1"/>
              </a:buClr>
              <a:buFont typeface="Arial"/>
              <a:buChar char="•"/>
              <a:defRPr sz="2800">
                <a:solidFill>
                  <a:schemeClr val="dk1"/>
                </a:solidFill>
                <a:latin typeface="Calibri"/>
                <a:ea typeface="Calibri"/>
                <a:cs typeface="Calibri"/>
                <a:sym typeface="Calibri"/>
              </a:defRPr>
            </a:lvl2pPr>
            <a:lvl3pPr algn="l" rtl="0" indent="-136525" marL="1143000">
              <a:spcBef>
                <a:spcPts val="480"/>
              </a:spcBef>
              <a:buClr>
                <a:schemeClr val="dk1"/>
              </a:buClr>
              <a:buFont typeface="Arial"/>
              <a:buChar char="•"/>
              <a:defRPr sz="2400">
                <a:solidFill>
                  <a:schemeClr val="dk1"/>
                </a:solidFill>
                <a:latin typeface="Calibri"/>
                <a:ea typeface="Calibri"/>
                <a:cs typeface="Calibri"/>
                <a:sym typeface="Calibri"/>
              </a:defRPr>
            </a:lvl3pPr>
            <a:lvl4pPr algn="l" rtl="0" indent="-152400" marL="1600200">
              <a:spcBef>
                <a:spcPts val="400"/>
              </a:spcBef>
              <a:buClr>
                <a:schemeClr val="dk1"/>
              </a:buClr>
              <a:buFont typeface="Arial"/>
              <a:buChar char="•"/>
              <a:defRPr sz="2000">
                <a:solidFill>
                  <a:schemeClr val="dk1"/>
                </a:solidFill>
                <a:latin typeface="Calibri"/>
                <a:ea typeface="Calibri"/>
                <a:cs typeface="Calibri"/>
                <a:sym typeface="Calibri"/>
              </a:defRPr>
            </a:lvl4pPr>
            <a:lvl5pPr algn="l" rtl="0" indent="-152400" marL="2057400">
              <a:spcBef>
                <a:spcPts val="400"/>
              </a:spcBef>
              <a:buClr>
                <a:schemeClr val="dk1"/>
              </a:buClr>
              <a:buFont typeface="Arial"/>
              <a:buChar char="•"/>
              <a:defRPr sz="2000">
                <a:solidFill>
                  <a:schemeClr val="dk1"/>
                </a:solidFill>
                <a:latin typeface="Calibri"/>
                <a:ea typeface="Calibri"/>
                <a:cs typeface="Calibri"/>
                <a:sym typeface="Calibri"/>
              </a:defRPr>
            </a:lvl5pPr>
            <a:lvl6pPr algn="l" rtl="0" indent="-152400" marL="2514600">
              <a:spcBef>
                <a:spcPts val="400"/>
              </a:spcBef>
              <a:buClr>
                <a:schemeClr val="dk1"/>
              </a:buClr>
              <a:buFont typeface="Arial"/>
              <a:buChar char="•"/>
              <a:defRPr sz="2000">
                <a:solidFill>
                  <a:schemeClr val="dk1"/>
                </a:solidFill>
                <a:latin typeface="Calibri"/>
                <a:ea typeface="Calibri"/>
                <a:cs typeface="Calibri"/>
                <a:sym typeface="Calibri"/>
              </a:defRPr>
            </a:lvl6pPr>
            <a:lvl7pPr algn="l" rtl="0" indent="-152400" marL="2971800">
              <a:spcBef>
                <a:spcPts val="400"/>
              </a:spcBef>
              <a:buClr>
                <a:schemeClr val="dk1"/>
              </a:buClr>
              <a:buFont typeface="Arial"/>
              <a:buChar char="•"/>
              <a:defRPr sz="2000">
                <a:solidFill>
                  <a:schemeClr val="dk1"/>
                </a:solidFill>
                <a:latin typeface="Calibri"/>
                <a:ea typeface="Calibri"/>
                <a:cs typeface="Calibri"/>
                <a:sym typeface="Calibri"/>
              </a:defRPr>
            </a:lvl7pPr>
            <a:lvl8pPr algn="l" rtl="0" indent="-152400" marL="3429000">
              <a:spcBef>
                <a:spcPts val="400"/>
              </a:spcBef>
              <a:buClr>
                <a:schemeClr val="dk1"/>
              </a:buClr>
              <a:buFont typeface="Arial"/>
              <a:buChar char="•"/>
              <a:defRPr sz="2000">
                <a:solidFill>
                  <a:schemeClr val="dk1"/>
                </a:solidFill>
                <a:latin typeface="Calibri"/>
                <a:ea typeface="Calibri"/>
                <a:cs typeface="Calibri"/>
                <a:sym typeface="Calibri"/>
              </a:defRPr>
            </a:lvl8pPr>
            <a:lvl9pPr algn="l" rtl="0" indent="-152400" marL="3886200">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43" name="Shape 43"/>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defRPr strike="noStrike" u="none" b="0" cap="none" baseline="0" sz="1200" i="0">
                <a:solidFill>
                  <a:srgbClr val="888888"/>
                </a:solidFill>
                <a:latin typeface="Calibri"/>
                <a:ea typeface="Calibri"/>
                <a:cs typeface="Calibri"/>
                <a:sym typeface="Calibri"/>
              </a:defRPr>
            </a:lvl1pPr>
            <a:lvl2pPr algn="l" rtl="0" marR="0" indent="0" marL="457200">
              <a:defRPr strike="noStrike" u="none" b="0" cap="none" baseline="0" sz="1800" i="0">
                <a:solidFill>
                  <a:schemeClr val="dk1"/>
                </a:solidFill>
                <a:latin typeface="Calibri"/>
                <a:ea typeface="Calibri"/>
                <a:cs typeface="Calibri"/>
                <a:sym typeface="Calibri"/>
              </a:defRPr>
            </a:lvl2pPr>
            <a:lvl3pPr algn="l" rtl="0" marR="0" indent="0" marL="914400">
              <a:defRPr strike="noStrike" u="none" b="0" cap="none" baseline="0" sz="1800" i="0">
                <a:solidFill>
                  <a:schemeClr val="dk1"/>
                </a:solidFill>
                <a:latin typeface="Calibri"/>
                <a:ea typeface="Calibri"/>
                <a:cs typeface="Calibri"/>
                <a:sym typeface="Calibri"/>
              </a:defRPr>
            </a:lvl3pPr>
            <a:lvl4pPr algn="l" rtl="0" marR="0" indent="0" marL="1371600">
              <a:defRPr strike="noStrike" u="none" b="0" cap="none" baseline="0" sz="1800" i="0">
                <a:solidFill>
                  <a:schemeClr val="dk1"/>
                </a:solidFill>
                <a:latin typeface="Calibri"/>
                <a:ea typeface="Calibri"/>
                <a:cs typeface="Calibri"/>
                <a:sym typeface="Calibri"/>
              </a:defRPr>
            </a:lvl4pPr>
            <a:lvl5pPr algn="l" rtl="0" marR="0" indent="0" marL="1828800">
              <a:defRPr strike="noStrike" u="none" b="0" cap="none" baseline="0" sz="1800" i="0">
                <a:solidFill>
                  <a:schemeClr val="dk1"/>
                </a:solidFill>
                <a:latin typeface="Calibri"/>
                <a:ea typeface="Calibri"/>
                <a:cs typeface="Calibri"/>
                <a:sym typeface="Calibri"/>
              </a:defRPr>
            </a:lvl5pPr>
            <a:lvl6pPr algn="l" rtl="0" marR="0" indent="0" marL="2286000">
              <a:defRPr strike="noStrike" u="none" b="0" cap="none" baseline="0" sz="1800" i="0">
                <a:solidFill>
                  <a:schemeClr val="dk1"/>
                </a:solidFill>
                <a:latin typeface="Calibri"/>
                <a:ea typeface="Calibri"/>
                <a:cs typeface="Calibri"/>
                <a:sym typeface="Calibri"/>
              </a:defRPr>
            </a:lvl6pPr>
            <a:lvl7pPr algn="l" rtl="0" marR="0" indent="0" marL="2743200">
              <a:defRPr strike="noStrike" u="none" b="0" cap="none" baseline="0" sz="1800" i="0">
                <a:solidFill>
                  <a:schemeClr val="dk1"/>
                </a:solidFill>
                <a:latin typeface="Calibri"/>
                <a:ea typeface="Calibri"/>
                <a:cs typeface="Calibri"/>
                <a:sym typeface="Calibri"/>
              </a:defRPr>
            </a:lvl7pPr>
            <a:lvl8pPr algn="l" rtl="0" marR="0" indent="0" marL="3200400">
              <a:defRPr strike="noStrike" u="none" b="0" cap="none" baseline="0" sz="1800" i="0">
                <a:solidFill>
                  <a:schemeClr val="dk1"/>
                </a:solidFill>
                <a:latin typeface="Calibri"/>
                <a:ea typeface="Calibri"/>
                <a:cs typeface="Calibri"/>
                <a:sym typeface="Calibri"/>
              </a:defRPr>
            </a:lvl8pPr>
            <a:lvl9pPr algn="l" rtl="0" marR="0" indent="0" marL="3657600">
              <a:defRPr strike="noStrike" u="none" b="0" cap="none" baseline="0" sz="1800" i="0">
                <a:solidFill>
                  <a:schemeClr val="dk1"/>
                </a:solidFill>
                <a:latin typeface="Calibri"/>
                <a:ea typeface="Calibri"/>
                <a:cs typeface="Calibri"/>
                <a:sym typeface="Calibri"/>
              </a:defRPr>
            </a:lvl9pPr>
          </a:lstStyle>
          <a:p/>
        </p:txBody>
      </p:sp>
      <p:sp>
        <p:nvSpPr>
          <p:cNvPr id="44" name="Shape 44"/>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defRPr strike="noStrike" u="none" b="0" cap="none" baseline="0" sz="1200" i="0">
                <a:solidFill>
                  <a:srgbClr val="888888"/>
                </a:solidFill>
                <a:latin typeface="Calibri"/>
                <a:ea typeface="Calibri"/>
                <a:cs typeface="Calibri"/>
                <a:sym typeface="Calibri"/>
              </a:defRPr>
            </a:lvl1pPr>
            <a:lvl2pPr algn="l" rtl="0" marR="0" indent="0" marL="457200">
              <a:defRPr strike="noStrike" u="none" b="0" cap="none" baseline="0" sz="1800" i="0">
                <a:solidFill>
                  <a:schemeClr val="dk1"/>
                </a:solidFill>
                <a:latin typeface="Calibri"/>
                <a:ea typeface="Calibri"/>
                <a:cs typeface="Calibri"/>
                <a:sym typeface="Calibri"/>
              </a:defRPr>
            </a:lvl2pPr>
            <a:lvl3pPr algn="l" rtl="0" marR="0" indent="0" marL="914400">
              <a:defRPr strike="noStrike" u="none" b="0" cap="none" baseline="0" sz="1800" i="0">
                <a:solidFill>
                  <a:schemeClr val="dk1"/>
                </a:solidFill>
                <a:latin typeface="Calibri"/>
                <a:ea typeface="Calibri"/>
                <a:cs typeface="Calibri"/>
                <a:sym typeface="Calibri"/>
              </a:defRPr>
            </a:lvl3pPr>
            <a:lvl4pPr algn="l" rtl="0" marR="0" indent="0" marL="1371600">
              <a:defRPr strike="noStrike" u="none" b="0" cap="none" baseline="0" sz="1800" i="0">
                <a:solidFill>
                  <a:schemeClr val="dk1"/>
                </a:solidFill>
                <a:latin typeface="Calibri"/>
                <a:ea typeface="Calibri"/>
                <a:cs typeface="Calibri"/>
                <a:sym typeface="Calibri"/>
              </a:defRPr>
            </a:lvl4pPr>
            <a:lvl5pPr algn="l" rtl="0" marR="0" indent="0" marL="1828800">
              <a:defRPr strike="noStrike" u="none" b="0" cap="none" baseline="0" sz="1800" i="0">
                <a:solidFill>
                  <a:schemeClr val="dk1"/>
                </a:solidFill>
                <a:latin typeface="Calibri"/>
                <a:ea typeface="Calibri"/>
                <a:cs typeface="Calibri"/>
                <a:sym typeface="Calibri"/>
              </a:defRPr>
            </a:lvl5pPr>
            <a:lvl6pPr algn="l" rtl="0" marR="0" indent="0" marL="2286000">
              <a:defRPr strike="noStrike" u="none" b="0" cap="none" baseline="0" sz="1800" i="0">
                <a:solidFill>
                  <a:schemeClr val="dk1"/>
                </a:solidFill>
                <a:latin typeface="Calibri"/>
                <a:ea typeface="Calibri"/>
                <a:cs typeface="Calibri"/>
                <a:sym typeface="Calibri"/>
              </a:defRPr>
            </a:lvl6pPr>
            <a:lvl7pPr algn="l" rtl="0" marR="0" indent="0" marL="2743200">
              <a:defRPr strike="noStrike" u="none" b="0" cap="none" baseline="0" sz="1800" i="0">
                <a:solidFill>
                  <a:schemeClr val="dk1"/>
                </a:solidFill>
                <a:latin typeface="Calibri"/>
                <a:ea typeface="Calibri"/>
                <a:cs typeface="Calibri"/>
                <a:sym typeface="Calibri"/>
              </a:defRPr>
            </a:lvl7pPr>
            <a:lvl8pPr algn="l" rtl="0" marR="0" indent="0" marL="3200400">
              <a:defRPr strike="noStrike" u="none" b="0" cap="none" baseline="0" sz="1800" i="0">
                <a:solidFill>
                  <a:schemeClr val="dk1"/>
                </a:solidFill>
                <a:latin typeface="Calibri"/>
                <a:ea typeface="Calibri"/>
                <a:cs typeface="Calibri"/>
                <a:sym typeface="Calibri"/>
              </a:defRPr>
            </a:lvl8pPr>
            <a:lvl9pPr algn="l" rtl="0" marR="0" indent="0" marL="3657600">
              <a:defRPr strike="noStrike" u="none" b="0" cap="none" baseline="0" sz="1800" i="0">
                <a:solidFill>
                  <a:schemeClr val="dk1"/>
                </a:solidFill>
                <a:latin typeface="Calibri"/>
                <a:ea typeface="Calibri"/>
                <a:cs typeface="Calibri"/>
                <a:sym typeface="Calibri"/>
              </a:defRPr>
            </a:lvl9pPr>
          </a:lstStyle>
          <a:p/>
        </p:txBody>
      </p:sp>
      <p:sp>
        <p:nvSpPr>
          <p:cNvPr id="45" name="Shape 45"/>
          <p:cNvSpPr txBox="1"/>
          <p:nvPr>
            <p:ph idx="12" type="sldNum"/>
          </p:nvPr>
        </p:nvSpPr>
        <p:spPr>
          <a:xfrm>
            <a:off y="6356350" x="6553200"/>
            <a:ext cy="365125" cx="2133599"/>
          </a:xfrm>
          <a:prstGeom prst="rect">
            <a:avLst/>
          </a:prstGeom>
          <a:noFill/>
          <a:ln>
            <a:noFill/>
          </a:ln>
        </p:spPr>
        <p:txBody>
          <a:bodyPr bIns="91425" rIns="91425" lIns="91425" tIns="91425" anchor="ctr" anchorCtr="0"/>
          <a:lstStyle>
            <a:lvl1pPr algn="r" rtl="0" marR="0" indent="0" marL="0">
              <a:defRPr strike="noStrike" u="none" b="0" cap="none" baseline="0" sz="1200" i="0">
                <a:solidFill>
                  <a:srgbClr val="888888"/>
                </a:solidFill>
                <a:latin typeface="Calibri"/>
                <a:ea typeface="Calibri"/>
                <a:cs typeface="Calibri"/>
                <a:sym typeface="Calibri"/>
              </a:defRPr>
            </a:lvl1pPr>
            <a:lvl2pPr algn="l" rtl="0" marR="0" indent="0" marL="457200">
              <a:defRPr strike="noStrike" u="none" b="0" cap="none" baseline="0" sz="1800" i="0">
                <a:solidFill>
                  <a:schemeClr val="dk1"/>
                </a:solidFill>
                <a:latin typeface="Calibri"/>
                <a:ea typeface="Calibri"/>
                <a:cs typeface="Calibri"/>
                <a:sym typeface="Calibri"/>
              </a:defRPr>
            </a:lvl2pPr>
            <a:lvl3pPr algn="l" rtl="0" marR="0" indent="0" marL="914400">
              <a:defRPr strike="noStrike" u="none" b="0" cap="none" baseline="0" sz="1800" i="0">
                <a:solidFill>
                  <a:schemeClr val="dk1"/>
                </a:solidFill>
                <a:latin typeface="Calibri"/>
                <a:ea typeface="Calibri"/>
                <a:cs typeface="Calibri"/>
                <a:sym typeface="Calibri"/>
              </a:defRPr>
            </a:lvl3pPr>
            <a:lvl4pPr algn="l" rtl="0" marR="0" indent="0" marL="1371600">
              <a:defRPr strike="noStrike" u="none" b="0" cap="none" baseline="0" sz="1800" i="0">
                <a:solidFill>
                  <a:schemeClr val="dk1"/>
                </a:solidFill>
                <a:latin typeface="Calibri"/>
                <a:ea typeface="Calibri"/>
                <a:cs typeface="Calibri"/>
                <a:sym typeface="Calibri"/>
              </a:defRPr>
            </a:lvl4pPr>
            <a:lvl5pPr algn="l" rtl="0" marR="0" indent="0" marL="1828800">
              <a:defRPr strike="noStrike" u="none" b="0" cap="none" baseline="0" sz="1800" i="0">
                <a:solidFill>
                  <a:schemeClr val="dk1"/>
                </a:solidFill>
                <a:latin typeface="Calibri"/>
                <a:ea typeface="Calibri"/>
                <a:cs typeface="Calibri"/>
                <a:sym typeface="Calibri"/>
              </a:defRPr>
            </a:lvl5pPr>
            <a:lvl6pPr algn="l" rtl="0" marR="0" indent="0" marL="2286000">
              <a:defRPr strike="noStrike" u="none" b="0" cap="none" baseline="0" sz="1800" i="0">
                <a:solidFill>
                  <a:schemeClr val="dk1"/>
                </a:solidFill>
                <a:latin typeface="Calibri"/>
                <a:ea typeface="Calibri"/>
                <a:cs typeface="Calibri"/>
                <a:sym typeface="Calibri"/>
              </a:defRPr>
            </a:lvl6pPr>
            <a:lvl7pPr algn="l" rtl="0" marR="0" indent="0" marL="2743200">
              <a:defRPr strike="noStrike" u="none" b="0" cap="none" baseline="0" sz="1800" i="0">
                <a:solidFill>
                  <a:schemeClr val="dk1"/>
                </a:solidFill>
                <a:latin typeface="Calibri"/>
                <a:ea typeface="Calibri"/>
                <a:cs typeface="Calibri"/>
                <a:sym typeface="Calibri"/>
              </a:defRPr>
            </a:lvl7pPr>
            <a:lvl8pPr algn="l" rtl="0" marR="0" indent="0" marL="3200400">
              <a:defRPr strike="noStrike" u="none" b="0" cap="none" baseline="0" sz="1800" i="0">
                <a:solidFill>
                  <a:schemeClr val="dk1"/>
                </a:solidFill>
                <a:latin typeface="Calibri"/>
                <a:ea typeface="Calibri"/>
                <a:cs typeface="Calibri"/>
                <a:sym typeface="Calibri"/>
              </a:defRPr>
            </a:lvl8pPr>
            <a:lvl9pPr algn="l" rtl="0" marR="0" indent="0" marL="3657600">
              <a:defRPr strike="noStrike" u="none" b="0" cap="none" baseline="0" sz="1800" i="0">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8"/><Relationship Target="../slideLayouts/slideLayout7.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2"/>
            </a:gs>
            <a:gs pos="100000">
              <a:schemeClr val="accent1"/>
            </a:gs>
          </a:gsLst>
          <a:path path="circle">
            <a:fillToRect t="50%" b="50%" r="50%" l="50%"/>
          </a:path>
          <a:tileRect/>
        </a:gra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325700" cx="8229600"/>
          </a:xfrm>
          <a:prstGeom prst="rect">
            <a:avLst/>
          </a:prstGeom>
          <a:noFill/>
          <a:ln>
            <a:noFill/>
          </a:ln>
        </p:spPr>
        <p:txBody>
          <a:bodyPr bIns="91425" rIns="91425" lIns="91425" tIns="91425" anchor="b" anchorCtr="0"/>
          <a:lstStyle>
            <a:lvl1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1pPr>
            <a:lvl2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2pPr>
            <a:lvl3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3pPr>
            <a:lvl4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4pPr>
            <a:lvl5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5pPr>
            <a:lvl6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6pPr>
            <a:lvl7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7pPr>
            <a:lvl8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8pPr>
            <a:lvl9pPr algn="l" rtl="0" indent="254000" marL="0">
              <a:spcBef>
                <a:spcPts val="0"/>
              </a:spcBef>
              <a:buClr>
                <a:srgbClr val="00387E"/>
              </a:buClr>
              <a:buSzPct val="100000"/>
              <a:buFont typeface="Trebuchet MS"/>
              <a:buNone/>
              <a:defRPr strike="noStrike" u="none" b="1" cap="none" baseline="0" sz="4000" i="0">
                <a:solidFill>
                  <a:srgbClr val="00387E"/>
                </a:solidFill>
                <a:latin typeface="Trebuchet MS"/>
                <a:ea typeface="Trebuchet MS"/>
                <a:cs typeface="Trebuchet MS"/>
                <a:sym typeface="Trebuchet MS"/>
              </a:defRPr>
            </a:lvl9pPr>
          </a:lstStyle>
          <a:p/>
        </p:txBody>
      </p:sp>
      <p:sp>
        <p:nvSpPr>
          <p:cNvPr id="6" name="Shape 6"/>
          <p:cNvSpPr txBox="1"/>
          <p:nvPr>
            <p:ph idx="1" type="body"/>
          </p:nvPr>
        </p:nvSpPr>
        <p:spPr>
          <a:xfrm>
            <a:off y="1727200" x="457200"/>
            <a:ext cy="4526100" cx="8229600"/>
          </a:xfrm>
          <a:prstGeom prst="rect">
            <a:avLst/>
          </a:prstGeom>
          <a:noFill/>
          <a:ln>
            <a:noFill/>
          </a:ln>
        </p:spPr>
        <p:txBody>
          <a:bodyPr bIns="91425" rIns="91425" lIns="91425" tIns="91425" anchor="t" anchorCtr="0"/>
          <a:lstStyle>
            <a:lvl1pPr algn="l" rtl="0" indent="-342900" marL="342900">
              <a:spcBef>
                <a:spcPts val="0"/>
              </a:spcBef>
              <a:buClr>
                <a:schemeClr val="dk2"/>
              </a:buClr>
              <a:buSzPct val="166666"/>
              <a:buFont typeface="Arial"/>
              <a:buChar char="•"/>
              <a:defRPr strike="noStrike" u="none" b="0" cap="none" baseline="0" sz="3200" i="0">
                <a:solidFill>
                  <a:schemeClr val="dk2"/>
                </a:solidFill>
                <a:latin typeface="Trebuchet MS"/>
                <a:ea typeface="Trebuchet MS"/>
                <a:cs typeface="Trebuchet MS"/>
                <a:sym typeface="Trebuchet MS"/>
              </a:defRPr>
            </a:lvl1pPr>
            <a:lvl2pPr algn="l" rtl="0" indent="-285750" marL="742950">
              <a:spcBef>
                <a:spcPts val="560"/>
              </a:spcBef>
              <a:buClr>
                <a:schemeClr val="dk2"/>
              </a:buClr>
              <a:buSzPct val="100000"/>
              <a:buFont typeface="Courier New"/>
              <a:buChar char="o"/>
              <a:defRPr strike="noStrike" u="none" b="0" cap="none" baseline="0" sz="2800" i="0">
                <a:solidFill>
                  <a:schemeClr val="dk2"/>
                </a:solidFill>
                <a:latin typeface="Trebuchet MS"/>
                <a:ea typeface="Trebuchet MS"/>
                <a:cs typeface="Trebuchet MS"/>
                <a:sym typeface="Trebuchet MS"/>
              </a:defRPr>
            </a:lvl2pPr>
            <a:lvl3pPr algn="l" rtl="0" indent="-228600" marL="1143000">
              <a:spcBef>
                <a:spcPts val="480"/>
              </a:spcBef>
              <a:buClr>
                <a:schemeClr val="dk2"/>
              </a:buClr>
              <a:buSzPct val="100000"/>
              <a:buFont typeface="Wingdings"/>
              <a:buChar char="§"/>
              <a:defRPr strike="noStrike" u="none" b="0" cap="none" baseline="0" sz="2400" i="0">
                <a:solidFill>
                  <a:schemeClr val="dk2"/>
                </a:solidFill>
                <a:latin typeface="Trebuchet MS"/>
                <a:ea typeface="Trebuchet MS"/>
                <a:cs typeface="Trebuchet MS"/>
                <a:sym typeface="Trebuchet MS"/>
              </a:defRPr>
            </a:lvl3pPr>
            <a:lvl4pPr algn="l" rtl="0" indent="-228600" marL="1600200">
              <a:spcBef>
                <a:spcPts val="400"/>
              </a:spcBef>
              <a:buClr>
                <a:schemeClr val="dk2"/>
              </a:buClr>
              <a:buSzPct val="166666"/>
              <a:buFont typeface="Arial"/>
              <a:buChar char="•"/>
              <a:defRPr strike="noStrike" u="none" b="0" cap="none" baseline="0" sz="2000" i="0">
                <a:solidFill>
                  <a:schemeClr val="dk2"/>
                </a:solidFill>
                <a:latin typeface="Trebuchet MS"/>
                <a:ea typeface="Trebuchet MS"/>
                <a:cs typeface="Trebuchet MS"/>
                <a:sym typeface="Trebuchet MS"/>
              </a:defRPr>
            </a:lvl4pPr>
            <a:lvl5pPr algn="l" rtl="0" indent="-228600" marL="2057400">
              <a:spcBef>
                <a:spcPts val="400"/>
              </a:spcBef>
              <a:buClr>
                <a:schemeClr val="dk2"/>
              </a:buClr>
              <a:buSzPct val="100000"/>
              <a:buFont typeface="Courier New"/>
              <a:buChar char="o"/>
              <a:defRPr strike="noStrike" u="none" b="0" cap="none" baseline="0" sz="2000" i="0">
                <a:solidFill>
                  <a:schemeClr val="dk2"/>
                </a:solidFill>
                <a:latin typeface="Trebuchet MS"/>
                <a:ea typeface="Trebuchet MS"/>
                <a:cs typeface="Trebuchet MS"/>
                <a:sym typeface="Trebuchet MS"/>
              </a:defRPr>
            </a:lvl5pPr>
            <a:lvl6pPr algn="l" rtl="0" indent="-228600" marL="2514600">
              <a:spcBef>
                <a:spcPts val="400"/>
              </a:spcBef>
              <a:buClr>
                <a:schemeClr val="dk2"/>
              </a:buClr>
              <a:buSzPct val="100000"/>
              <a:buFont typeface="Wingdings"/>
              <a:buChar char="§"/>
              <a:defRPr strike="noStrike" u="none" b="0" cap="none" baseline="0" sz="2000" i="0">
                <a:solidFill>
                  <a:schemeClr val="dk2"/>
                </a:solidFill>
                <a:latin typeface="Trebuchet MS"/>
                <a:ea typeface="Trebuchet MS"/>
                <a:cs typeface="Trebuchet MS"/>
                <a:sym typeface="Trebuchet MS"/>
              </a:defRPr>
            </a:lvl6pPr>
            <a:lvl7pPr algn="l" rtl="0" indent="-228600" marL="2971800">
              <a:spcBef>
                <a:spcPts val="400"/>
              </a:spcBef>
              <a:buClr>
                <a:schemeClr val="dk2"/>
              </a:buClr>
              <a:buSzPct val="166666"/>
              <a:buFont typeface="Arial"/>
              <a:buChar char="•"/>
              <a:defRPr strike="noStrike" u="none" b="0" cap="none" baseline="0" sz="2000" i="0">
                <a:solidFill>
                  <a:schemeClr val="dk2"/>
                </a:solidFill>
                <a:latin typeface="Trebuchet MS"/>
                <a:ea typeface="Trebuchet MS"/>
                <a:cs typeface="Trebuchet MS"/>
                <a:sym typeface="Trebuchet MS"/>
              </a:defRPr>
            </a:lvl7pPr>
            <a:lvl8pPr algn="l" rtl="0" indent="-228600" marL="3429000">
              <a:spcBef>
                <a:spcPts val="400"/>
              </a:spcBef>
              <a:buClr>
                <a:schemeClr val="dk2"/>
              </a:buClr>
              <a:buSzPct val="100000"/>
              <a:buFont typeface="Courier New"/>
              <a:buChar char="o"/>
              <a:defRPr strike="noStrike" u="none" b="0" cap="none" baseline="0" sz="2000" i="0">
                <a:solidFill>
                  <a:schemeClr val="dk2"/>
                </a:solidFill>
                <a:latin typeface="Trebuchet MS"/>
                <a:ea typeface="Trebuchet MS"/>
                <a:cs typeface="Trebuchet MS"/>
                <a:sym typeface="Trebuchet MS"/>
              </a:defRPr>
            </a:lvl8pPr>
            <a:lvl9pPr algn="l" rtl="0" indent="-228600" marL="3886200">
              <a:spcBef>
                <a:spcPts val="400"/>
              </a:spcBef>
              <a:buClr>
                <a:schemeClr val="dk2"/>
              </a:buClr>
              <a:buSzPct val="100000"/>
              <a:buFont typeface="Wingdings"/>
              <a:buChar char="§"/>
              <a:defRPr strike="noStrike" u="none" b="0" cap="none" baseline="0" sz="2000" i="0">
                <a:solidFill>
                  <a:schemeClr val="dk2"/>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7.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7.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7.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7.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7.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7.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7.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7.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7.xml" Type="http://schemas.openxmlformats.org/officeDocument/2006/relationships/slideLayout" Id="rId1"/><Relationship Target="../media/image02.pn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7.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 Target="../media/image05.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4"/><Relationship Target="../media/image06.jpg" Type="http://schemas.openxmlformats.org/officeDocument/2006/relationships/image" Id="rId3"/><Relationship Target="../media/image07.png" Type="http://schemas.openxmlformats.org/officeDocument/2006/relationships/image" Id="rId5"/></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4"/><Relationship Target="../media/image03.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1.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 name="Shape 46"/>
        <p:cNvGrpSpPr/>
        <p:nvPr/>
      </p:nvGrpSpPr>
      <p:grpSpPr>
        <a:xfrm>
          <a:off y="0" x="0"/>
          <a:ext cy="0" cx="0"/>
          <a:chOff y="0" x="0"/>
          <a:chExt cy="0" cx="0"/>
        </a:xfrm>
      </p:grpSpPr>
      <p:sp>
        <p:nvSpPr>
          <p:cNvPr id="47" name="Shape 47"/>
          <p:cNvSpPr txBox="1"/>
          <p:nvPr>
            <p:ph type="ctrTitle"/>
          </p:nvPr>
        </p:nvSpPr>
        <p:spPr>
          <a:xfrm>
            <a:off y="1656080" x="1082040"/>
            <a:ext cy="1470000" cx="7050900"/>
          </a:xfrm>
          <a:prstGeom prst="rect">
            <a:avLst/>
          </a:prstGeom>
        </p:spPr>
        <p:txBody>
          <a:bodyPr bIns="91425" rIns="91425" lIns="91425" tIns="91425" anchor="b" anchorCtr="0">
            <a:noAutofit/>
          </a:bodyPr>
          <a:lstStyle/>
          <a:p>
            <a:pPr>
              <a:buNone/>
            </a:pPr>
            <a:r>
              <a:rPr lang="en"/>
              <a:t>iOS and Android Security</a:t>
            </a:r>
          </a:p>
        </p:txBody>
      </p:sp>
      <p:sp>
        <p:nvSpPr>
          <p:cNvPr id="48" name="Shape 48"/>
          <p:cNvSpPr txBox="1"/>
          <p:nvPr>
            <p:ph idx="1" type="subTitle"/>
          </p:nvPr>
        </p:nvSpPr>
        <p:spPr>
          <a:xfrm>
            <a:off y="3230880" x="1082040"/>
            <a:ext cy="925499" cx="7035899"/>
          </a:xfrm>
          <a:prstGeom prst="rect">
            <a:avLst/>
          </a:prstGeom>
        </p:spPr>
        <p:txBody>
          <a:bodyPr bIns="91425" rIns="91425" lIns="91425" tIns="91425" anchor="t" anchorCtr="0">
            <a:noAutofit/>
          </a:bodyPr>
          <a:lstStyle/>
          <a:p>
            <a:pPr rtl="0" lvl="0">
              <a:buNone/>
            </a:pPr>
            <a:r>
              <a:rPr lang="en"/>
              <a:t>Alex Li</a:t>
            </a:r>
          </a:p>
          <a:p>
            <a:pPr rtl="0" lvl="0">
              <a:buNone/>
            </a:pPr>
            <a:r>
              <a:rPr lang="en"/>
              <a:t>Derek Wilson</a:t>
            </a:r>
          </a:p>
          <a:p>
            <a:pPr rtl="0" lvl="0">
              <a:buNone/>
            </a:pPr>
            <a:r>
              <a:rPr lang="en"/>
              <a:t>David West</a:t>
            </a:r>
          </a:p>
          <a:p>
            <a:pPr rtl="0" lvl="0">
              <a:buNone/>
            </a:pPr>
            <a:r>
              <a:rPr lang="en"/>
              <a:t>David Johnson</a:t>
            </a:r>
          </a:p>
          <a:p>
            <a:pPr rtl="0" lvl="0">
              <a:buNone/>
            </a:pPr>
            <a:r>
              <a:rPr lang="en"/>
              <a:t>Ridhima Mahajan</a:t>
            </a:r>
          </a:p>
        </p:txBody>
      </p:sp>
      <p:sp>
        <p:nvSpPr>
          <p:cNvPr id="49" name="Shape 49"/>
          <p:cNvSpPr txBox="1"/>
          <p:nvPr/>
        </p:nvSpPr>
        <p:spPr>
          <a:xfrm>
            <a:off y="3132125" x="727375"/>
            <a:ext cy="2553300" cx="3770400"/>
          </a:xfrm>
          <a:prstGeom prst="rect">
            <a:avLst/>
          </a:prstGeom>
          <a:noFill/>
        </p:spPr>
        <p:txBody>
          <a:bodyPr bIns="91425" rIns="91425" lIns="91425" tIns="91425" anchor="t" anchorCtr="0">
            <a:noAutofit/>
          </a:bodyPr>
          <a:lstStyle/>
          <a:p>
            <a:pPr>
              <a:buNone/>
            </a:pPr>
            <a:r>
              <a:rPr sz="3600" lang="en"/>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y="0" x="0"/>
          <a:ext cy="0" cx="0"/>
          <a:chOff y="0" x="0"/>
          <a:chExt cy="0" cx="0"/>
        </a:xfrm>
      </p:grpSpPr>
      <p:sp>
        <p:nvSpPr>
          <p:cNvPr id="108" name="Shape 108"/>
          <p:cNvSpPr txBox="1"/>
          <p:nvPr>
            <p:ph idx="1" type="body"/>
          </p:nvPr>
        </p:nvSpPr>
        <p:spPr>
          <a:xfrm>
            <a:off y="1658990" x="457200"/>
            <a:ext cy="4840199" cx="8229600"/>
          </a:xfrm>
          <a:prstGeom prst="rect">
            <a:avLst/>
          </a:prstGeom>
        </p:spPr>
        <p:txBody>
          <a:bodyPr bIns="91425" rIns="91425" lIns="91425" tIns="91425" anchor="t" anchorCtr="0">
            <a:noAutofit/>
          </a:bodyPr>
          <a:lstStyle/>
          <a:p/>
        </p:txBody>
      </p:sp>
      <p:sp>
        <p:nvSpPr>
          <p:cNvPr id="109" name="Shape 109"/>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Video</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lang="en"/>
              <a:t>2 forms of research: Survey, Interview</a:t>
            </a:r>
          </a:p>
          <a:p>
            <a:r>
              <a:t/>
            </a:r>
          </a:p>
          <a:p>
            <a:pPr rtl="0" lvl="0" indent="-355600" marL="457200">
              <a:buClr>
                <a:schemeClr val="dk2"/>
              </a:buClr>
              <a:buSzPct val="166666"/>
              <a:buFont typeface="Arial"/>
              <a:buChar char="•"/>
            </a:pPr>
            <a:r>
              <a:rPr sz="2000" lang="en"/>
              <a:t>Two goals with each</a:t>
            </a:r>
          </a:p>
          <a:p>
            <a:pPr rtl="0" lvl="1" indent="-355600" marL="914400">
              <a:buClr>
                <a:schemeClr val="dk2"/>
              </a:buClr>
              <a:buSzPct val="100000"/>
              <a:buFont typeface="Courier New"/>
              <a:buChar char="o"/>
            </a:pPr>
            <a:r>
              <a:rPr sz="2000" lang="en"/>
              <a:t>Survey</a:t>
            </a:r>
          </a:p>
          <a:p>
            <a:pPr rtl="0" lvl="2" indent="-355600" marL="1371600">
              <a:buClr>
                <a:schemeClr val="dk2"/>
              </a:buClr>
              <a:buSzPct val="100000"/>
              <a:buFont typeface="Wingdings"/>
              <a:buChar char="§"/>
            </a:pPr>
            <a:r>
              <a:rPr sz="2000" lang="en"/>
              <a:t>See how knowledgeable the general public was in regards to public security.</a:t>
            </a:r>
          </a:p>
          <a:p>
            <a:pPr rtl="0" lvl="2" indent="-355600" marL="1371600">
              <a:buClr>
                <a:schemeClr val="dk2"/>
              </a:buClr>
              <a:buSzPct val="100000"/>
              <a:buFont typeface="Wingdings"/>
              <a:buChar char="§"/>
            </a:pPr>
            <a:r>
              <a:rPr sz="2000" lang="en"/>
              <a:t>Determine if there was something we should focus on more.</a:t>
            </a:r>
          </a:p>
          <a:p>
            <a:pPr rtl="0" lvl="1" indent="-355600" marL="914400">
              <a:buClr>
                <a:schemeClr val="dk2"/>
              </a:buClr>
              <a:buSzPct val="100000"/>
              <a:buFont typeface="Courier New"/>
              <a:buChar char="o"/>
            </a:pPr>
            <a:r>
              <a:rPr sz="2000" lang="en"/>
              <a:t>Interview</a:t>
            </a:r>
          </a:p>
          <a:p>
            <a:pPr rtl="0" lvl="2" indent="-355600" marL="1371600">
              <a:buClr>
                <a:schemeClr val="dk2"/>
              </a:buClr>
              <a:buSzPct val="100000"/>
              <a:buFont typeface="Wingdings"/>
              <a:buChar char="§"/>
            </a:pPr>
            <a:r>
              <a:rPr sz="2000" lang="en"/>
              <a:t>Find out how dangerous a security breach could possibly be</a:t>
            </a:r>
          </a:p>
          <a:p>
            <a:pPr lvl="2" indent="-355600" marL="1371600">
              <a:buClr>
                <a:schemeClr val="dk2"/>
              </a:buClr>
              <a:buSzPct val="100000"/>
              <a:buFont typeface="Wingdings"/>
              <a:buChar char="§"/>
            </a:pPr>
            <a:r>
              <a:rPr sz="2000" lang="en"/>
              <a:t>Determine ultimately if such an attack could be made on the os, and if so, how likely</a:t>
            </a:r>
          </a:p>
        </p:txBody>
      </p:sp>
      <p:sp>
        <p:nvSpPr>
          <p:cNvPr id="115" name="Shape 115"/>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Research Methodology</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lang="en"/>
              <a:t>https://qtrial.qualtrics.com/CP/Report.php?RP=RP_1LVdxkqu99iVU6V</a:t>
            </a:r>
          </a:p>
          <a:p>
            <a:r>
              <a:t/>
            </a:r>
          </a:p>
        </p:txBody>
      </p:sp>
      <p:sp>
        <p:nvSpPr>
          <p:cNvPr id="121" name="Shape 121"/>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Survey Results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y="0" x="0"/>
          <a:ext cy="0" cx="0"/>
          <a:chOff y="0" x="0"/>
          <a:chExt cy="0" cx="0"/>
        </a:xfrm>
      </p:grpSpPr>
      <p:sp>
        <p:nvSpPr>
          <p:cNvPr id="126" name="Shape 126"/>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rgbClr val="FFFFFF"/>
                </a:solidFill>
                <a:latin typeface="Calibri"/>
                <a:ea typeface="Calibri"/>
                <a:cs typeface="Calibri"/>
                <a:sym typeface="Calibri"/>
              </a:rPr>
              <a:t>1.  Do you currently use iO</a:t>
            </a:r>
            <a:r>
              <a:rPr b="0" sz="3950" lang="en">
                <a:solidFill>
                  <a:srgbClr val="FFFFFF"/>
                </a:solidFill>
              </a:rPr>
              <a:t>S</a:t>
            </a:r>
            <a:r>
              <a:rPr strike="noStrike" u="none" b="0" cap="none" baseline="0" sz="3950" lang="en" i="0">
                <a:solidFill>
                  <a:srgbClr val="FFFFFF"/>
                </a:solidFill>
                <a:latin typeface="Calibri"/>
                <a:ea typeface="Calibri"/>
                <a:cs typeface="Calibri"/>
                <a:sym typeface="Calibri"/>
              </a:rPr>
              <a:t>, Andriod, or Other</a:t>
            </a:r>
          </a:p>
        </p:txBody>
      </p:sp>
      <p:graphicFrame>
        <p:nvGraphicFramePr>
          <p:cNvPr id="127" name="Shape 127"/>
          <p:cNvGraphicFramePr/>
          <p:nvPr/>
        </p:nvGraphicFramePr>
        <p:xfrm>
          <a:off y="1905000" x="457200"/>
          <a:ext cy="3000000" cx="3000000"/>
        </p:xfrm>
        <a:graphic>
          <a:graphicData uri="http://schemas.openxmlformats.org/drawingml/2006/table">
            <a:tbl>
              <a:tblPr firstRow="1" bandRow="1">
                <a:noFill/>
                <a:tableStyleId>{F4001570-C839-4402-9367-257B04AB073F}</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iOS</a:t>
                      </a:r>
                    </a:p>
                  </a:txBody>
                  <a:tcPr marR="91450" marB="45725" marT="45725" marL="91450"/>
                </a:tc>
                <a:tc>
                  <a:txBody>
                    <a:bodyPr>
                      <a:noAutofit/>
                    </a:bodyPr>
                    <a:lstStyle/>
                    <a:p>
                      <a:pPr algn="l" rtl="0" lvl="0">
                        <a:buClr>
                          <a:schemeClr val="dk1"/>
                        </a:buClr>
                        <a:buSzPct val="25000"/>
                        <a:buFont typeface="Calibri"/>
                        <a:buNone/>
                      </a:pPr>
                      <a:r>
                        <a:rPr sz="1400" lang="en"/>
                        <a:t>32</a:t>
                      </a:r>
                    </a:p>
                  </a:txBody>
                  <a:tcPr marR="91450" marB="45725" marT="45725" marL="91450"/>
                </a:tc>
                <a:tc>
                  <a:txBody>
                    <a:bodyPr>
                      <a:noAutofit/>
                    </a:bodyPr>
                    <a:lstStyle/>
                    <a:p>
                      <a:pPr algn="l" rtl="0" lvl="0">
                        <a:buClr>
                          <a:schemeClr val="dk1"/>
                        </a:buClr>
                        <a:buSzPct val="25000"/>
                        <a:buFont typeface="Calibri"/>
                        <a:buNone/>
                      </a:pPr>
                      <a:r>
                        <a:rPr sz="1400" lang="en"/>
                        <a:t>56%</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Android</a:t>
                      </a:r>
                    </a:p>
                  </a:txBody>
                  <a:tcPr marR="91450" marB="45725" marT="45725" marL="91450"/>
                </a:tc>
                <a:tc>
                  <a:txBody>
                    <a:bodyPr>
                      <a:noAutofit/>
                    </a:bodyPr>
                    <a:lstStyle/>
                    <a:p>
                      <a:pPr algn="l" rtl="0" lvl="0">
                        <a:buClr>
                          <a:schemeClr val="dk1"/>
                        </a:buClr>
                        <a:buSzPct val="25000"/>
                        <a:buFont typeface="Calibri"/>
                        <a:buNone/>
                      </a:pPr>
                      <a:r>
                        <a:rPr sz="1400" lang="en"/>
                        <a:t>19</a:t>
                      </a:r>
                    </a:p>
                  </a:txBody>
                  <a:tcPr marR="91450" marB="45725" marT="45725" marL="91450"/>
                </a:tc>
                <a:tc>
                  <a:txBody>
                    <a:bodyPr>
                      <a:noAutofit/>
                    </a:bodyPr>
                    <a:lstStyle/>
                    <a:p>
                      <a:pPr algn="l" rtl="0" lvl="0">
                        <a:buClr>
                          <a:schemeClr val="dk1"/>
                        </a:buClr>
                        <a:buSzPct val="25000"/>
                        <a:buFont typeface="Calibri"/>
                        <a:buNone/>
                      </a:pPr>
                      <a:r>
                        <a:rPr sz="1400" lang="en"/>
                        <a:t>33%</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Other</a:t>
                      </a:r>
                    </a:p>
                  </a:txBody>
                  <a:tcPr marR="91450" marB="45725" marT="45725" marL="91450"/>
                </a:tc>
                <a:tc>
                  <a:txBody>
                    <a:bodyPr>
                      <a:noAutofit/>
                    </a:bodyPr>
                    <a:lstStyle/>
                    <a:p>
                      <a:pPr algn="l" rtl="0" lvl="0">
                        <a:buClr>
                          <a:schemeClr val="dk1"/>
                        </a:buClr>
                        <a:buSzPct val="25000"/>
                        <a:buFont typeface="Calibri"/>
                        <a:buNone/>
                      </a:pPr>
                      <a:r>
                        <a:rPr sz="1400" lang="en"/>
                        <a:t>6</a:t>
                      </a:r>
                    </a:p>
                  </a:txBody>
                  <a:tcPr marR="91450" marB="45725" marT="45725" marL="91450"/>
                </a:tc>
                <a:tc>
                  <a:txBody>
                    <a:bodyPr>
                      <a:noAutofit/>
                    </a:bodyPr>
                    <a:lstStyle/>
                    <a:p>
                      <a:pPr algn="l" rtl="0" lvl="0">
                        <a:buClr>
                          <a:schemeClr val="dk1"/>
                        </a:buClr>
                        <a:buSzPct val="25000"/>
                        <a:buFont typeface="Calibri"/>
                        <a:buNone/>
                      </a:pPr>
                      <a:r>
                        <a:rPr sz="1400" lang="en"/>
                        <a:t>11%</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57</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y="0" x="0"/>
          <a:ext cy="0" cx="0"/>
          <a:chOff y="0" x="0"/>
          <a:chExt cy="0" cx="0"/>
        </a:xfrm>
      </p:grpSpPr>
      <p:sp>
        <p:nvSpPr>
          <p:cNvPr id="132" name="Shape 132"/>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rgbClr val="FFFFFF"/>
                </a:solidFill>
                <a:latin typeface="Calibri"/>
                <a:ea typeface="Calibri"/>
                <a:cs typeface="Calibri"/>
                <a:sym typeface="Calibri"/>
              </a:rPr>
              <a:t>2.  What do you use your mobile phone for? (select all that apply)</a:t>
            </a:r>
          </a:p>
        </p:txBody>
      </p:sp>
      <p:graphicFrame>
        <p:nvGraphicFramePr>
          <p:cNvPr id="133" name="Shape 133"/>
          <p:cNvGraphicFramePr/>
          <p:nvPr/>
        </p:nvGraphicFramePr>
        <p:xfrm>
          <a:off y="1600200" x="457200"/>
          <a:ext cy="3000000" cx="3000000"/>
        </p:xfrm>
        <a:graphic>
          <a:graphicData uri="http://schemas.openxmlformats.org/drawingml/2006/table">
            <a:tbl>
              <a:tblPr firstRow="1" bandRow="1">
                <a:noFill/>
                <a:tableStyleId>{4784DE2E-3DA3-4500-A591-5B37EEA70678}</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Banking</a:t>
                      </a:r>
                    </a:p>
                  </a:txBody>
                  <a:tcPr marR="91450" marB="45725" marT="45725" marL="91450"/>
                </a:tc>
                <a:tc>
                  <a:txBody>
                    <a:bodyPr>
                      <a:noAutofit/>
                    </a:bodyPr>
                    <a:lstStyle/>
                    <a:p>
                      <a:pPr algn="l" rtl="0" lvl="0">
                        <a:buClr>
                          <a:schemeClr val="dk1"/>
                        </a:buClr>
                        <a:buSzPct val="25000"/>
                        <a:buFont typeface="Calibri"/>
                        <a:buNone/>
                      </a:pPr>
                      <a:r>
                        <a:rPr sz="1400" lang="en"/>
                        <a:t>28</a:t>
                      </a:r>
                    </a:p>
                  </a:txBody>
                  <a:tcPr marR="91450" marB="45725" marT="45725" marL="91450"/>
                </a:tc>
                <a:tc>
                  <a:txBody>
                    <a:bodyPr>
                      <a:noAutofit/>
                    </a:bodyPr>
                    <a:lstStyle/>
                    <a:p>
                      <a:pPr algn="l" rtl="0" lvl="0">
                        <a:buClr>
                          <a:schemeClr val="dk1"/>
                        </a:buClr>
                        <a:buSzPct val="25000"/>
                        <a:buFont typeface="Calibri"/>
                        <a:buNone/>
                      </a:pPr>
                      <a:r>
                        <a:rPr sz="1400" lang="en"/>
                        <a:t>49%</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Shopping</a:t>
                      </a:r>
                    </a:p>
                  </a:txBody>
                  <a:tcPr marR="91450" marB="45725" marT="45725" marL="91450"/>
                </a:tc>
                <a:tc>
                  <a:txBody>
                    <a:bodyPr>
                      <a:noAutofit/>
                    </a:bodyPr>
                    <a:lstStyle/>
                    <a:p>
                      <a:pPr algn="l" rtl="0" lvl="0">
                        <a:buClr>
                          <a:schemeClr val="dk1"/>
                        </a:buClr>
                        <a:buSzPct val="25000"/>
                        <a:buFont typeface="Calibri"/>
                        <a:buNone/>
                      </a:pPr>
                      <a:r>
                        <a:rPr sz="1400" lang="en"/>
                        <a:t>19</a:t>
                      </a:r>
                    </a:p>
                  </a:txBody>
                  <a:tcPr marR="91450" marB="45725" marT="45725" marL="91450"/>
                </a:tc>
                <a:tc>
                  <a:txBody>
                    <a:bodyPr>
                      <a:noAutofit/>
                    </a:bodyPr>
                    <a:lstStyle/>
                    <a:p>
                      <a:pPr algn="l" rtl="0" lvl="0">
                        <a:buClr>
                          <a:schemeClr val="dk1"/>
                        </a:buClr>
                        <a:buSzPct val="25000"/>
                        <a:buFont typeface="Calibri"/>
                        <a:buNone/>
                      </a:pPr>
                      <a:r>
                        <a:rPr sz="1400" lang="en"/>
                        <a:t>33%</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Navigation</a:t>
                      </a:r>
                    </a:p>
                  </a:txBody>
                  <a:tcPr marR="91450" marB="45725" marT="45725" marL="91450"/>
                </a:tc>
                <a:tc>
                  <a:txBody>
                    <a:bodyPr>
                      <a:noAutofit/>
                    </a:bodyPr>
                    <a:lstStyle/>
                    <a:p>
                      <a:pPr algn="l" rtl="0" lvl="0">
                        <a:buClr>
                          <a:schemeClr val="dk1"/>
                        </a:buClr>
                        <a:buSzPct val="25000"/>
                        <a:buFont typeface="Calibri"/>
                        <a:buNone/>
                      </a:pPr>
                      <a:r>
                        <a:rPr sz="1400" lang="en"/>
                        <a:t>43</a:t>
                      </a:r>
                    </a:p>
                  </a:txBody>
                  <a:tcPr marR="91450" marB="45725" marT="45725" marL="91450"/>
                </a:tc>
                <a:tc>
                  <a:txBody>
                    <a:bodyPr>
                      <a:noAutofit/>
                    </a:bodyPr>
                    <a:lstStyle/>
                    <a:p>
                      <a:pPr algn="l" rtl="0" lvl="0">
                        <a:buClr>
                          <a:schemeClr val="dk1"/>
                        </a:buClr>
                        <a:buSzPct val="25000"/>
                        <a:buFont typeface="Calibri"/>
                        <a:buNone/>
                      </a:pPr>
                      <a:r>
                        <a:rPr sz="1400" lang="en"/>
                        <a:t>75%</a:t>
                      </a:r>
                    </a:p>
                  </a:txBody>
                  <a:tcPr marR="91450" marB="45725" marT="45725" marL="91450"/>
                </a:tc>
              </a:tr>
              <a:tr h="177800">
                <a:tc>
                  <a:txBody>
                    <a:bodyPr>
                      <a:noAutofit/>
                    </a:bodyPr>
                    <a:lstStyle/>
                    <a:p>
                      <a:pPr algn="l" rtl="0" lvl="0">
                        <a:buClr>
                          <a:schemeClr val="dk1"/>
                        </a:buClr>
                        <a:buSzPct val="25000"/>
                        <a:buFont typeface="Calibri"/>
                        <a:buNone/>
                      </a:pPr>
                      <a:r>
                        <a:rPr sz="1400" lang="en"/>
                        <a:t>4</a:t>
                      </a:r>
                    </a:p>
                  </a:txBody>
                  <a:tcPr marR="91450" marB="45725" marT="45725" marL="91450"/>
                </a:tc>
                <a:tc>
                  <a:txBody>
                    <a:bodyPr>
                      <a:noAutofit/>
                    </a:bodyPr>
                    <a:lstStyle/>
                    <a:p>
                      <a:pPr algn="l" rtl="0" lvl="0">
                        <a:buClr>
                          <a:schemeClr val="dk1"/>
                        </a:buClr>
                        <a:buSzPct val="25000"/>
                        <a:buFont typeface="Calibri"/>
                        <a:buNone/>
                      </a:pPr>
                      <a:r>
                        <a:rPr sz="1400" lang="en"/>
                        <a:t>Texting</a:t>
                      </a:r>
                    </a:p>
                  </a:txBody>
                  <a:tcPr marR="91450" marB="45725" marT="45725" marL="91450"/>
                </a:tc>
                <a:tc>
                  <a:txBody>
                    <a:bodyPr>
                      <a:noAutofit/>
                    </a:bodyPr>
                    <a:lstStyle/>
                    <a:p>
                      <a:pPr algn="l" rtl="0" lvl="0">
                        <a:buClr>
                          <a:schemeClr val="dk1"/>
                        </a:buClr>
                        <a:buSzPct val="25000"/>
                        <a:buFont typeface="Calibri"/>
                        <a:buNone/>
                      </a:pPr>
                      <a:r>
                        <a:rPr sz="1400" lang="en"/>
                        <a:t>54</a:t>
                      </a:r>
                    </a:p>
                  </a:txBody>
                  <a:tcPr marR="91450" marB="45725" marT="45725" marL="91450"/>
                </a:tc>
                <a:tc>
                  <a:txBody>
                    <a:bodyPr>
                      <a:noAutofit/>
                    </a:bodyPr>
                    <a:lstStyle/>
                    <a:p>
                      <a:pPr algn="l" rtl="0" lvl="0">
                        <a:buClr>
                          <a:schemeClr val="dk1"/>
                        </a:buClr>
                        <a:buSzPct val="25000"/>
                        <a:buFont typeface="Calibri"/>
                        <a:buNone/>
                      </a:pPr>
                      <a:r>
                        <a:rPr sz="1400" lang="en"/>
                        <a:t>95%</a:t>
                      </a:r>
                    </a:p>
                  </a:txBody>
                  <a:tcPr marR="91450" marB="45725" marT="45725" marL="91450"/>
                </a:tc>
              </a:tr>
              <a:tr h="177800">
                <a:tc>
                  <a:txBody>
                    <a:bodyPr>
                      <a:noAutofit/>
                    </a:bodyPr>
                    <a:lstStyle/>
                    <a:p>
                      <a:pPr algn="l" rtl="0" lvl="0">
                        <a:buClr>
                          <a:schemeClr val="dk1"/>
                        </a:buClr>
                        <a:buSzPct val="25000"/>
                        <a:buFont typeface="Calibri"/>
                        <a:buNone/>
                      </a:pPr>
                      <a:r>
                        <a:rPr sz="1400" lang="en"/>
                        <a:t>5</a:t>
                      </a:r>
                    </a:p>
                  </a:txBody>
                  <a:tcPr marR="91450" marB="45725" marT="45725" marL="91450"/>
                </a:tc>
                <a:tc>
                  <a:txBody>
                    <a:bodyPr>
                      <a:noAutofit/>
                    </a:bodyPr>
                    <a:lstStyle/>
                    <a:p>
                      <a:pPr algn="l" rtl="0" lvl="0">
                        <a:buClr>
                          <a:schemeClr val="dk1"/>
                        </a:buClr>
                        <a:buSzPct val="25000"/>
                        <a:buFont typeface="Calibri"/>
                        <a:buNone/>
                      </a:pPr>
                      <a:r>
                        <a:rPr sz="1400" lang="en"/>
                        <a:t>Emailing</a:t>
                      </a:r>
                    </a:p>
                  </a:txBody>
                  <a:tcPr marR="91450" marB="45725" marT="45725" marL="91450"/>
                </a:tc>
                <a:tc>
                  <a:txBody>
                    <a:bodyPr>
                      <a:noAutofit/>
                    </a:bodyPr>
                    <a:lstStyle/>
                    <a:p>
                      <a:pPr algn="l" rtl="0" lvl="0">
                        <a:buClr>
                          <a:schemeClr val="dk1"/>
                        </a:buClr>
                        <a:buSzPct val="25000"/>
                        <a:buFont typeface="Calibri"/>
                        <a:buNone/>
                      </a:pPr>
                      <a:r>
                        <a:rPr sz="1400" lang="en"/>
                        <a:t>43</a:t>
                      </a:r>
                    </a:p>
                  </a:txBody>
                  <a:tcPr marR="91450" marB="45725" marT="45725" marL="91450"/>
                </a:tc>
                <a:tc>
                  <a:txBody>
                    <a:bodyPr>
                      <a:noAutofit/>
                    </a:bodyPr>
                    <a:lstStyle/>
                    <a:p>
                      <a:pPr algn="l" rtl="0" lvl="0">
                        <a:buClr>
                          <a:schemeClr val="dk1"/>
                        </a:buClr>
                        <a:buSzPct val="25000"/>
                        <a:buFont typeface="Calibri"/>
                        <a:buNone/>
                      </a:pPr>
                      <a:r>
                        <a:rPr sz="1400" lang="en"/>
                        <a:t>75%</a:t>
                      </a:r>
                    </a:p>
                  </a:txBody>
                  <a:tcPr marR="91450" marB="45725" marT="45725" marL="91450"/>
                </a:tc>
              </a:tr>
              <a:tr h="177800">
                <a:tc>
                  <a:txBody>
                    <a:bodyPr>
                      <a:noAutofit/>
                    </a:bodyPr>
                    <a:lstStyle/>
                    <a:p>
                      <a:pPr algn="l" rtl="0" lvl="0">
                        <a:buClr>
                          <a:schemeClr val="dk1"/>
                        </a:buClr>
                        <a:buSzPct val="25000"/>
                        <a:buFont typeface="Calibri"/>
                        <a:buNone/>
                      </a:pPr>
                      <a:r>
                        <a:rPr sz="1400" lang="en"/>
                        <a:t>6</a:t>
                      </a:r>
                    </a:p>
                  </a:txBody>
                  <a:tcPr marR="91450" marB="45725" marT="45725" marL="91450"/>
                </a:tc>
                <a:tc>
                  <a:txBody>
                    <a:bodyPr>
                      <a:noAutofit/>
                    </a:bodyPr>
                    <a:lstStyle/>
                    <a:p>
                      <a:pPr algn="l" rtl="0" lvl="0">
                        <a:buClr>
                          <a:schemeClr val="dk1"/>
                        </a:buClr>
                        <a:buSzPct val="25000"/>
                        <a:buFont typeface="Calibri"/>
                        <a:buNone/>
                      </a:pPr>
                      <a:r>
                        <a:rPr sz="1400" lang="en"/>
                        <a:t>Gaming</a:t>
                      </a:r>
                    </a:p>
                  </a:txBody>
                  <a:tcPr marR="91450" marB="45725" marT="45725" marL="91450"/>
                </a:tc>
                <a:tc>
                  <a:txBody>
                    <a:bodyPr>
                      <a:noAutofit/>
                    </a:bodyPr>
                    <a:lstStyle/>
                    <a:p>
                      <a:pPr algn="l" rtl="0" lvl="0">
                        <a:buClr>
                          <a:schemeClr val="dk1"/>
                        </a:buClr>
                        <a:buSzPct val="25000"/>
                        <a:buFont typeface="Calibri"/>
                        <a:buNone/>
                      </a:pPr>
                      <a:r>
                        <a:rPr sz="1400" lang="en"/>
                        <a:t>32</a:t>
                      </a:r>
                    </a:p>
                  </a:txBody>
                  <a:tcPr marR="91450" marB="45725" marT="45725" marL="91450"/>
                </a:tc>
                <a:tc>
                  <a:txBody>
                    <a:bodyPr>
                      <a:noAutofit/>
                    </a:bodyPr>
                    <a:lstStyle/>
                    <a:p>
                      <a:pPr algn="l" rtl="0" lvl="0">
                        <a:buClr>
                          <a:schemeClr val="dk1"/>
                        </a:buClr>
                        <a:buSzPct val="25000"/>
                        <a:buFont typeface="Calibri"/>
                        <a:buNone/>
                      </a:pPr>
                      <a:r>
                        <a:rPr sz="1400" lang="en"/>
                        <a:t>56%</a:t>
                      </a:r>
                    </a:p>
                  </a:txBody>
                  <a:tcPr marR="91450" marB="45725" marT="45725" marL="91450"/>
                </a:tc>
              </a:tr>
              <a:tr h="177800">
                <a:tc>
                  <a:txBody>
                    <a:bodyPr>
                      <a:noAutofit/>
                    </a:bodyPr>
                    <a:lstStyle/>
                    <a:p>
                      <a:pPr algn="l" rtl="0" lvl="0">
                        <a:buClr>
                          <a:schemeClr val="dk1"/>
                        </a:buClr>
                        <a:buSzPct val="25000"/>
                        <a:buFont typeface="Calibri"/>
                        <a:buNone/>
                      </a:pPr>
                      <a:r>
                        <a:rPr sz="1400" lang="en"/>
                        <a:t>7</a:t>
                      </a:r>
                    </a:p>
                  </a:txBody>
                  <a:tcPr marR="91450" marB="45725" marT="45725" marL="91450"/>
                </a:tc>
                <a:tc>
                  <a:txBody>
                    <a:bodyPr>
                      <a:noAutofit/>
                    </a:bodyPr>
                    <a:lstStyle/>
                    <a:p>
                      <a:pPr algn="l" rtl="0" lvl="0">
                        <a:buClr>
                          <a:schemeClr val="dk1"/>
                        </a:buClr>
                        <a:buSzPct val="25000"/>
                        <a:buFont typeface="Calibri"/>
                        <a:buNone/>
                      </a:pPr>
                      <a:r>
                        <a:rPr sz="1400" lang="en"/>
                        <a:t>Other</a:t>
                      </a:r>
                    </a:p>
                  </a:txBody>
                  <a:tcPr marR="91450" marB="45725" marT="45725" marL="91450"/>
                </a:tc>
                <a:tc>
                  <a:txBody>
                    <a:bodyPr>
                      <a:noAutofit/>
                    </a:bodyPr>
                    <a:lstStyle/>
                    <a:p>
                      <a:pPr algn="l" rtl="0" lvl="0">
                        <a:buClr>
                          <a:schemeClr val="dk1"/>
                        </a:buClr>
                        <a:buSzPct val="25000"/>
                        <a:buFont typeface="Calibri"/>
                        <a:buNone/>
                      </a:pPr>
                      <a:r>
                        <a:rPr sz="1400" lang="en"/>
                        <a:t>15</a:t>
                      </a:r>
                    </a:p>
                  </a:txBody>
                  <a:tcPr marR="91450" marB="45725" marT="45725" marL="91450"/>
                </a:tc>
                <a:tc>
                  <a:txBody>
                    <a:bodyPr>
                      <a:noAutofit/>
                    </a:bodyPr>
                    <a:lstStyle/>
                    <a:p>
                      <a:pPr algn="l" rtl="0" lvl="0">
                        <a:buClr>
                          <a:schemeClr val="dk1"/>
                        </a:buClr>
                        <a:buSzPct val="25000"/>
                        <a:buFont typeface="Calibri"/>
                        <a:buNone/>
                      </a:pPr>
                      <a:r>
                        <a:rPr sz="1400" lang="en"/>
                        <a:t>26%</a:t>
                      </a:r>
                    </a:p>
                  </a:txBody>
                  <a:tcPr marR="91450" marB="45725" marT="45725" marL="91450"/>
                </a:tc>
              </a:tr>
            </a:tbl>
          </a:graphicData>
        </a:graphic>
      </p:graphicFrame>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rgbClr val="FFFFFF"/>
                </a:solidFill>
                <a:latin typeface="Calibri"/>
                <a:ea typeface="Calibri"/>
                <a:cs typeface="Calibri"/>
                <a:sym typeface="Calibri"/>
              </a:rPr>
              <a:t>3.  Do you think the operating system you're using is secure enough?</a:t>
            </a:r>
          </a:p>
        </p:txBody>
      </p:sp>
      <p:graphicFrame>
        <p:nvGraphicFramePr>
          <p:cNvPr id="139" name="Shape 139"/>
          <p:cNvGraphicFramePr/>
          <p:nvPr/>
        </p:nvGraphicFramePr>
        <p:xfrm>
          <a:off y="1600200" x="457200"/>
          <a:ext cy="3000000" cx="3000000"/>
        </p:xfrm>
        <a:graphic>
          <a:graphicData uri="http://schemas.openxmlformats.org/drawingml/2006/table">
            <a:tbl>
              <a:tblPr firstRow="1" bandRow="1">
                <a:noFill/>
                <a:tableStyleId>{0C66A24F-23F6-4467-BF17-6994ACF02482}</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Yes</a:t>
                      </a:r>
                    </a:p>
                  </a:txBody>
                  <a:tcPr marR="91450" marB="45725" marT="45725" marL="91450"/>
                </a:tc>
                <a:tc>
                  <a:txBody>
                    <a:bodyPr>
                      <a:noAutofit/>
                    </a:bodyPr>
                    <a:lstStyle/>
                    <a:p>
                      <a:pPr algn="l" rtl="0" lvl="0">
                        <a:buClr>
                          <a:schemeClr val="dk1"/>
                        </a:buClr>
                        <a:buSzPct val="25000"/>
                        <a:buFont typeface="Calibri"/>
                        <a:buNone/>
                      </a:pPr>
                      <a:r>
                        <a:rPr sz="1400" lang="en"/>
                        <a:t>40</a:t>
                      </a:r>
                    </a:p>
                  </a:txBody>
                  <a:tcPr marR="91450" marB="45725" marT="45725" marL="91450"/>
                </a:tc>
                <a:tc>
                  <a:txBody>
                    <a:bodyPr>
                      <a:noAutofit/>
                    </a:bodyPr>
                    <a:lstStyle/>
                    <a:p>
                      <a:pPr algn="l" rtl="0" lvl="0">
                        <a:buClr>
                          <a:schemeClr val="dk1"/>
                        </a:buClr>
                        <a:buSzPct val="25000"/>
                        <a:buFont typeface="Calibri"/>
                        <a:buNone/>
                      </a:pPr>
                      <a:r>
                        <a:rPr sz="1400" lang="en"/>
                        <a:t>70%</a:t>
                      </a:r>
                    </a:p>
                  </a:txBody>
                  <a:tcPr marR="91450" marB="45725" marT="45725" marL="91450"/>
                </a:tc>
              </a:tr>
              <a:tr h="177800">
                <a:tc>
                  <a:txBody>
                    <a:bodyPr>
                      <a:noAutofit/>
                    </a:bodyPr>
                    <a:lstStyle/>
                    <a:p>
                      <a:pPr algn="l" rtl="0" lvl="0">
                        <a:buClr>
                          <a:schemeClr val="dk1"/>
                        </a:buClr>
                        <a:buSzPct val="25000"/>
                        <a:buFont typeface="Calibri"/>
                        <a:buNone/>
                      </a:pPr>
                      <a:r>
                        <a:rPr sz="1400" lang="en"/>
                        <a:t>14</a:t>
                      </a:r>
                    </a:p>
                  </a:txBody>
                  <a:tcPr marR="91450" marB="45725" marT="45725" marL="91450"/>
                </a:tc>
                <a:tc>
                  <a:txBody>
                    <a:bodyPr>
                      <a:noAutofit/>
                    </a:bodyPr>
                    <a:lstStyle/>
                    <a:p>
                      <a:pPr algn="l" rtl="0" lvl="0">
                        <a:buClr>
                          <a:schemeClr val="dk1"/>
                        </a:buClr>
                        <a:buSzPct val="25000"/>
                        <a:buFont typeface="Calibri"/>
                        <a:buNone/>
                      </a:pPr>
                      <a:r>
                        <a:rPr sz="1400" lang="en"/>
                        <a:t>NO</a:t>
                      </a:r>
                    </a:p>
                  </a:txBody>
                  <a:tcPr marR="91450" marB="45725" marT="45725" marL="91450"/>
                </a:tc>
                <a:tc>
                  <a:txBody>
                    <a:bodyPr>
                      <a:noAutofit/>
                    </a:bodyPr>
                    <a:lstStyle/>
                    <a:p>
                      <a:pPr algn="l" rtl="0" lvl="0">
                        <a:buClr>
                          <a:schemeClr val="dk1"/>
                        </a:buClr>
                        <a:buSzPct val="25000"/>
                        <a:buFont typeface="Calibri"/>
                        <a:buNone/>
                      </a:pPr>
                      <a:r>
                        <a:rPr sz="1400" lang="en"/>
                        <a:t>14</a:t>
                      </a:r>
                    </a:p>
                  </a:txBody>
                  <a:tcPr marR="91450" marB="45725" marT="45725" marL="91450"/>
                </a:tc>
                <a:tc>
                  <a:txBody>
                    <a:bodyPr>
                      <a:noAutofit/>
                    </a:bodyPr>
                    <a:lstStyle/>
                    <a:p>
                      <a:pPr algn="l" rtl="0" lvl="0">
                        <a:buClr>
                          <a:schemeClr val="dk1"/>
                        </a:buClr>
                        <a:buSzPct val="25000"/>
                        <a:buFont typeface="Calibri"/>
                        <a:buNone/>
                      </a:pPr>
                      <a:r>
                        <a:rPr sz="1400" lang="en"/>
                        <a:t>25%</a:t>
                      </a:r>
                    </a:p>
                  </a:txBody>
                  <a:tcPr marR="91450" marB="45725" marT="45725" marL="91450"/>
                </a:tc>
              </a:tr>
              <a:tr h="177800">
                <a:tc>
                  <a:txBody>
                    <a:bodyPr>
                      <a:noAutofit/>
                    </a:bodyPr>
                    <a:lstStyle/>
                    <a:p>
                      <a:pPr algn="l" rtl="0" lvl="0">
                        <a:buClr>
                          <a:schemeClr val="dk1"/>
                        </a:buClr>
                        <a:buSzPct val="25000"/>
                        <a:buFont typeface="Calibri"/>
                        <a:buNone/>
                      </a:pPr>
                      <a:r>
                        <a:rPr sz="1400" lang="en"/>
                        <a:t>21</a:t>
                      </a:r>
                    </a:p>
                  </a:txBody>
                  <a:tcPr marR="91450" marB="45725" marT="45725" marL="91450"/>
                </a:tc>
                <a:tc>
                  <a:txBody>
                    <a:bodyPr>
                      <a:noAutofit/>
                    </a:bodyPr>
                    <a:lstStyle/>
                    <a:p>
                      <a:pPr algn="l" rtl="0" lvl="0">
                        <a:buClr>
                          <a:schemeClr val="dk1"/>
                        </a:buClr>
                        <a:buSzPct val="25000"/>
                        <a:buFont typeface="Calibri"/>
                        <a:buNone/>
                      </a:pPr>
                      <a:r>
                        <a:rPr sz="1400" lang="en"/>
                        <a:t>I </a:t>
                      </a:r>
                    </a:p>
                  </a:txBody>
                  <a:tcPr marR="91450" marB="45725" marT="45725" marL="91450"/>
                </a:tc>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5%</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57</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y="0" x="0"/>
          <a:ext cy="0" cx="0"/>
          <a:chOff y="0" x="0"/>
          <a:chExt cy="0" cx="0"/>
        </a:xfrm>
      </p:grpSpPr>
      <p:sp>
        <p:nvSpPr>
          <p:cNvPr id="144" name="Shape 144"/>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rgbClr val="FFFFFF"/>
                </a:solidFill>
                <a:latin typeface="Calibri"/>
                <a:ea typeface="Calibri"/>
                <a:cs typeface="Calibri"/>
                <a:sym typeface="Calibri"/>
              </a:rPr>
              <a:t>4.  About how many mobile device are infected with some type of malware?</a:t>
            </a:r>
          </a:p>
        </p:txBody>
      </p:sp>
      <p:graphicFrame>
        <p:nvGraphicFramePr>
          <p:cNvPr id="145" name="Shape 145"/>
          <p:cNvGraphicFramePr/>
          <p:nvPr/>
        </p:nvGraphicFramePr>
        <p:xfrm>
          <a:off y="1600200" x="457200"/>
          <a:ext cy="3000000" cx="3000000"/>
        </p:xfrm>
        <a:graphic>
          <a:graphicData uri="http://schemas.openxmlformats.org/drawingml/2006/table">
            <a:tbl>
              <a:tblPr firstRow="1" bandRow="1">
                <a:noFill/>
                <a:tableStyleId>{F11ABB7E-D283-4B8D-A296-FAA41BAF6949}</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0-20%</a:t>
                      </a:r>
                    </a:p>
                  </a:txBody>
                  <a:tcPr marR="91450" marB="45725" marT="45725" marL="91450"/>
                </a:tc>
                <a:tc>
                  <a:txBody>
                    <a:bodyPr>
                      <a:noAutofit/>
                    </a:bodyPr>
                    <a:lstStyle/>
                    <a:p>
                      <a:pPr algn="l" rtl="0" lvl="0">
                        <a:buClr>
                          <a:schemeClr val="dk1"/>
                        </a:buClr>
                        <a:buSzPct val="25000"/>
                        <a:buFont typeface="Calibri"/>
                        <a:buNone/>
                      </a:pPr>
                      <a:r>
                        <a:rPr sz="1400" lang="en"/>
                        <a:t>19</a:t>
                      </a:r>
                    </a:p>
                  </a:txBody>
                  <a:tcPr marR="91450" marB="45725" marT="45725" marL="91450"/>
                </a:tc>
                <a:tc>
                  <a:txBody>
                    <a:bodyPr>
                      <a:noAutofit/>
                    </a:bodyPr>
                    <a:lstStyle/>
                    <a:p>
                      <a:pPr algn="l" rtl="0" lvl="0">
                        <a:buClr>
                          <a:schemeClr val="dk1"/>
                        </a:buClr>
                        <a:buSzPct val="25000"/>
                        <a:buFont typeface="Calibri"/>
                        <a:buNone/>
                      </a:pPr>
                      <a:r>
                        <a:rPr sz="1400" lang="en"/>
                        <a:t>33%</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21-40%</a:t>
                      </a:r>
                    </a:p>
                  </a:txBody>
                  <a:tcPr marR="91450" marB="45725" marT="45725" marL="91450"/>
                </a:tc>
                <a:tc>
                  <a:txBody>
                    <a:bodyPr>
                      <a:noAutofit/>
                    </a:bodyPr>
                    <a:lstStyle/>
                    <a:p>
                      <a:pPr algn="l" rtl="0" lvl="0">
                        <a:buClr>
                          <a:schemeClr val="dk1"/>
                        </a:buClr>
                        <a:buSzPct val="25000"/>
                        <a:buFont typeface="Calibri"/>
                        <a:buNone/>
                      </a:pPr>
                      <a:r>
                        <a:rPr sz="1400" lang="en"/>
                        <a:t>18</a:t>
                      </a:r>
                    </a:p>
                  </a:txBody>
                  <a:tcPr marR="91450" marB="45725" marT="45725" marL="91450"/>
                </a:tc>
                <a:tc>
                  <a:txBody>
                    <a:bodyPr>
                      <a:noAutofit/>
                    </a:bodyPr>
                    <a:lstStyle/>
                    <a:p>
                      <a:pPr algn="l" rtl="0" lvl="0">
                        <a:buClr>
                          <a:schemeClr val="dk1"/>
                        </a:buClr>
                        <a:buSzPct val="25000"/>
                        <a:buFont typeface="Calibri"/>
                        <a:buNone/>
                      </a:pPr>
                      <a:r>
                        <a:rPr sz="1400" lang="en"/>
                        <a:t>32%</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41-60%</a:t>
                      </a:r>
                    </a:p>
                  </a:txBody>
                  <a:tcPr marR="91450" marB="45725" marT="45725" marL="91450"/>
                </a:tc>
                <a:tc>
                  <a:txBody>
                    <a:bodyPr>
                      <a:noAutofit/>
                    </a:bodyPr>
                    <a:lstStyle/>
                    <a:p>
                      <a:pPr algn="l" rtl="0" lvl="0">
                        <a:buClr>
                          <a:schemeClr val="dk1"/>
                        </a:buClr>
                        <a:buSzPct val="25000"/>
                        <a:buFont typeface="Calibri"/>
                        <a:buNone/>
                      </a:pPr>
                      <a:r>
                        <a:rPr sz="1400" lang="en"/>
                        <a:t>11</a:t>
                      </a:r>
                    </a:p>
                  </a:txBody>
                  <a:tcPr marR="91450" marB="45725" marT="45725" marL="91450"/>
                </a:tc>
                <a:tc>
                  <a:txBody>
                    <a:bodyPr>
                      <a:noAutofit/>
                    </a:bodyPr>
                    <a:lstStyle/>
                    <a:p>
                      <a:pPr algn="l" rtl="0" lvl="0">
                        <a:buClr>
                          <a:schemeClr val="dk1"/>
                        </a:buClr>
                        <a:buSzPct val="25000"/>
                        <a:buFont typeface="Calibri"/>
                        <a:buNone/>
                      </a:pPr>
                      <a:r>
                        <a:rPr sz="1400" lang="en"/>
                        <a:t>19%</a:t>
                      </a:r>
                    </a:p>
                  </a:txBody>
                  <a:tcPr marR="91450" marB="45725" marT="45725" marL="91450"/>
                </a:tc>
              </a:tr>
              <a:tr h="177800">
                <a:tc>
                  <a:txBody>
                    <a:bodyPr>
                      <a:noAutofit/>
                    </a:bodyPr>
                    <a:lstStyle/>
                    <a:p>
                      <a:pPr algn="l" rtl="0" lvl="0">
                        <a:buClr>
                          <a:schemeClr val="dk1"/>
                        </a:buClr>
                        <a:buSzPct val="25000"/>
                        <a:buFont typeface="Calibri"/>
                        <a:buNone/>
                      </a:pPr>
                      <a:r>
                        <a:rPr sz="1400" lang="en"/>
                        <a:t>4</a:t>
                      </a:r>
                    </a:p>
                  </a:txBody>
                  <a:tcPr marR="91450" marB="45725" marT="45725" marL="91450"/>
                </a:tc>
                <a:tc>
                  <a:txBody>
                    <a:bodyPr>
                      <a:noAutofit/>
                    </a:bodyPr>
                    <a:lstStyle/>
                    <a:p>
                      <a:pPr algn="l" rtl="0" lvl="0">
                        <a:buClr>
                          <a:schemeClr val="dk1"/>
                        </a:buClr>
                        <a:buSzPct val="25000"/>
                        <a:buFont typeface="Calibri"/>
                        <a:buNone/>
                      </a:pPr>
                      <a:r>
                        <a:rPr sz="1400" lang="en"/>
                        <a:t>61-80%</a:t>
                      </a:r>
                    </a:p>
                  </a:txBody>
                  <a:tcPr marR="91450" marB="45725" marT="45725" marL="91450"/>
                </a:tc>
                <a:tc>
                  <a:txBody>
                    <a:bodyPr>
                      <a:noAutofit/>
                    </a:bodyPr>
                    <a:lstStyle/>
                    <a:p>
                      <a:pPr algn="l" rtl="0" lvl="0">
                        <a:buClr>
                          <a:schemeClr val="dk1"/>
                        </a:buClr>
                        <a:buSzPct val="25000"/>
                        <a:buFont typeface="Calibri"/>
                        <a:buNone/>
                      </a:pPr>
                      <a:r>
                        <a:rPr sz="1400" lang="en"/>
                        <a:t>5</a:t>
                      </a:r>
                    </a:p>
                  </a:txBody>
                  <a:tcPr marR="91450" marB="45725" marT="45725" marL="91450"/>
                </a:tc>
                <a:tc>
                  <a:txBody>
                    <a:bodyPr>
                      <a:noAutofit/>
                    </a:bodyPr>
                    <a:lstStyle/>
                    <a:p>
                      <a:pPr algn="l" rtl="0" lvl="0">
                        <a:buClr>
                          <a:schemeClr val="dk1"/>
                        </a:buClr>
                        <a:buSzPct val="25000"/>
                        <a:buFont typeface="Calibri"/>
                        <a:buNone/>
                      </a:pPr>
                      <a:r>
                        <a:rPr sz="1400" lang="en"/>
                        <a:t>9%</a:t>
                      </a:r>
                    </a:p>
                  </a:txBody>
                  <a:tcPr marR="91450" marB="45725" marT="45725" marL="91450"/>
                </a:tc>
              </a:tr>
              <a:tr h="177800">
                <a:tc>
                  <a:txBody>
                    <a:bodyPr>
                      <a:noAutofit/>
                    </a:bodyPr>
                    <a:lstStyle/>
                    <a:p>
                      <a:pPr algn="l" rtl="0" lvl="0">
                        <a:buClr>
                          <a:schemeClr val="dk1"/>
                        </a:buClr>
                        <a:buSzPct val="25000"/>
                        <a:buFont typeface="Calibri"/>
                        <a:buNone/>
                      </a:pPr>
                      <a:r>
                        <a:rPr sz="1400" lang="en"/>
                        <a:t>5</a:t>
                      </a:r>
                    </a:p>
                  </a:txBody>
                  <a:tcPr marR="91450" marB="45725" marT="45725" marL="91450"/>
                </a:tc>
                <a:tc>
                  <a:txBody>
                    <a:bodyPr>
                      <a:noAutofit/>
                    </a:bodyPr>
                    <a:lstStyle/>
                    <a:p>
                      <a:pPr algn="l" rtl="0" lvl="0">
                        <a:buClr>
                          <a:schemeClr val="dk1"/>
                        </a:buClr>
                        <a:buSzPct val="25000"/>
                        <a:buFont typeface="Calibri"/>
                        <a:buNone/>
                      </a:pPr>
                      <a:r>
                        <a:rPr sz="1400" lang="en"/>
                        <a:t>81-100%</a:t>
                      </a:r>
                    </a:p>
                  </a:txBody>
                  <a:tcPr marR="91450" marB="45725" marT="45725" marL="91450"/>
                </a:tc>
                <a:tc>
                  <a:txBody>
                    <a:bodyPr>
                      <a:noAutofit/>
                    </a:bodyPr>
                    <a:lstStyle/>
                    <a:p>
                      <a:pPr algn="l" rtl="0" lvl="0">
                        <a:buClr>
                          <a:schemeClr val="dk1"/>
                        </a:buClr>
                        <a:buSzPct val="25000"/>
                        <a:buFont typeface="Calibri"/>
                        <a:buNone/>
                      </a:pPr>
                      <a:r>
                        <a:rPr sz="1400" lang="en"/>
                        <a:t>4</a:t>
                      </a:r>
                    </a:p>
                  </a:txBody>
                  <a:tcPr marR="91450" marB="45725" marT="45725" marL="91450"/>
                </a:tc>
                <a:tc>
                  <a:txBody>
                    <a:bodyPr>
                      <a:noAutofit/>
                    </a:bodyPr>
                    <a:lstStyle/>
                    <a:p>
                      <a:pPr algn="l" rtl="0" lvl="0">
                        <a:buClr>
                          <a:schemeClr val="dk1"/>
                        </a:buClr>
                        <a:buSzPct val="25000"/>
                        <a:buFont typeface="Calibri"/>
                        <a:buNone/>
                      </a:pPr>
                      <a:r>
                        <a:rPr sz="1400" lang="en"/>
                        <a:t>7%</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57</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y="0" x="0"/>
          <a:ext cy="0" cx="0"/>
          <a:chOff y="0" x="0"/>
          <a:chExt cy="0" cx="0"/>
        </a:xfrm>
      </p:grpSpPr>
      <p:sp>
        <p:nvSpPr>
          <p:cNvPr id="150" name="Shape 150"/>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rgbClr val="FFFFFF"/>
                </a:solidFill>
                <a:latin typeface="Calibri"/>
                <a:ea typeface="Calibri"/>
                <a:cs typeface="Calibri"/>
                <a:sym typeface="Calibri"/>
              </a:rPr>
              <a:t>5.  Are you currently aware of access permissions that applications have on your phone?</a:t>
            </a:r>
          </a:p>
        </p:txBody>
      </p:sp>
      <p:graphicFrame>
        <p:nvGraphicFramePr>
          <p:cNvPr id="151" name="Shape 151"/>
          <p:cNvGraphicFramePr/>
          <p:nvPr/>
        </p:nvGraphicFramePr>
        <p:xfrm>
          <a:off y="1600200" x="457200"/>
          <a:ext cy="3000000" cx="3000000"/>
        </p:xfrm>
        <a:graphic>
          <a:graphicData uri="http://schemas.openxmlformats.org/drawingml/2006/table">
            <a:tbl>
              <a:tblPr firstRow="1" bandRow="1">
                <a:noFill/>
                <a:tableStyleId>{5725AD4C-7A72-4E6A-8E02-F9D5E3AA3D0A}</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Yes</a:t>
                      </a:r>
                    </a:p>
                  </a:txBody>
                  <a:tcPr marR="91450" marB="45725" marT="45725" marL="91450"/>
                </a:tc>
                <a:tc>
                  <a:txBody>
                    <a:bodyPr>
                      <a:noAutofit/>
                    </a:bodyPr>
                    <a:lstStyle/>
                    <a:p>
                      <a:pPr algn="l" rtl="0" lvl="0">
                        <a:buClr>
                          <a:schemeClr val="dk1"/>
                        </a:buClr>
                        <a:buSzPct val="25000"/>
                        <a:buFont typeface="Calibri"/>
                        <a:buNone/>
                      </a:pPr>
                      <a:r>
                        <a:rPr sz="1400" lang="en"/>
                        <a:t>30</a:t>
                      </a:r>
                    </a:p>
                  </a:txBody>
                  <a:tcPr marR="91450" marB="45725" marT="45725" marL="91450"/>
                </a:tc>
                <a:tc>
                  <a:txBody>
                    <a:bodyPr>
                      <a:noAutofit/>
                    </a:bodyPr>
                    <a:lstStyle/>
                    <a:p>
                      <a:pPr algn="l" rtl="0" lvl="0">
                        <a:buClr>
                          <a:schemeClr val="dk1"/>
                        </a:buClr>
                        <a:buSzPct val="25000"/>
                        <a:buFont typeface="Calibri"/>
                        <a:buNone/>
                      </a:pPr>
                      <a:r>
                        <a:rPr sz="1400" lang="en"/>
                        <a:t>53%</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No</a:t>
                      </a:r>
                    </a:p>
                  </a:txBody>
                  <a:tcPr marR="91450" marB="45725" marT="45725" marL="91450"/>
                </a:tc>
                <a:tc>
                  <a:txBody>
                    <a:bodyPr>
                      <a:noAutofit/>
                    </a:bodyPr>
                    <a:lstStyle/>
                    <a:p>
                      <a:pPr algn="l" rtl="0" lvl="0">
                        <a:buClr>
                          <a:schemeClr val="dk1"/>
                        </a:buClr>
                        <a:buSzPct val="25000"/>
                        <a:buFont typeface="Calibri"/>
                        <a:buNone/>
                      </a:pPr>
                      <a:r>
                        <a:rPr sz="1400" lang="en"/>
                        <a:t>26</a:t>
                      </a:r>
                    </a:p>
                  </a:txBody>
                  <a:tcPr marR="91450" marB="45725" marT="45725" marL="91450"/>
                </a:tc>
                <a:tc>
                  <a:txBody>
                    <a:bodyPr>
                      <a:noAutofit/>
                    </a:bodyPr>
                    <a:lstStyle/>
                    <a:p>
                      <a:pPr algn="l" rtl="0" lvl="0">
                        <a:buClr>
                          <a:schemeClr val="dk1"/>
                        </a:buClr>
                        <a:buSzPct val="25000"/>
                        <a:buFont typeface="Calibri"/>
                        <a:buNone/>
                      </a:pPr>
                      <a:r>
                        <a:rPr sz="1400" lang="en"/>
                        <a:t>46%</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I don't care</a:t>
                      </a:r>
                    </a:p>
                  </a:txBody>
                  <a:tcPr marR="91450" marB="45725" marT="45725" marL="91450"/>
                </a:tc>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2%</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57</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y="0" x="0"/>
          <a:ext cy="0" cx="0"/>
          <a:chOff y="0" x="0"/>
          <a:chExt cy="0" cx="0"/>
        </a:xfrm>
      </p:grpSpPr>
      <p:sp>
        <p:nvSpPr>
          <p:cNvPr id="156" name="Shape 156"/>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rgbClr val="FFFFFF"/>
                </a:solidFill>
                <a:latin typeface="Calibri"/>
                <a:ea typeface="Calibri"/>
                <a:cs typeface="Calibri"/>
                <a:sym typeface="Calibri"/>
              </a:rPr>
              <a:t>6.  Do you access mobile banking on your mobile device?</a:t>
            </a:r>
          </a:p>
        </p:txBody>
      </p:sp>
      <p:graphicFrame>
        <p:nvGraphicFramePr>
          <p:cNvPr id="157" name="Shape 157"/>
          <p:cNvGraphicFramePr/>
          <p:nvPr/>
        </p:nvGraphicFramePr>
        <p:xfrm>
          <a:off y="1600200" x="457200"/>
          <a:ext cy="3000000" cx="3000000"/>
        </p:xfrm>
        <a:graphic>
          <a:graphicData uri="http://schemas.openxmlformats.org/drawingml/2006/table">
            <a:tbl>
              <a:tblPr firstRow="1" bandRow="1">
                <a:noFill/>
                <a:tableStyleId>{64C0EA08-1CC5-4843-8BEE-15038BD5BC61}</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Yes</a:t>
                      </a:r>
                    </a:p>
                  </a:txBody>
                  <a:tcPr marR="91450" marB="45725" marT="45725" marL="91450"/>
                </a:tc>
                <a:tc>
                  <a:txBody>
                    <a:bodyPr>
                      <a:noAutofit/>
                    </a:bodyPr>
                    <a:lstStyle/>
                    <a:p>
                      <a:pPr algn="l" rtl="0" lvl="0">
                        <a:buClr>
                          <a:schemeClr val="dk1"/>
                        </a:buClr>
                        <a:buSzPct val="25000"/>
                        <a:buFont typeface="Calibri"/>
                        <a:buNone/>
                      </a:pPr>
                      <a:r>
                        <a:rPr sz="1400" lang="en"/>
                        <a:t>32</a:t>
                      </a:r>
                    </a:p>
                  </a:txBody>
                  <a:tcPr marR="91450" marB="45725" marT="45725" marL="91450"/>
                </a:tc>
                <a:tc>
                  <a:txBody>
                    <a:bodyPr>
                      <a:noAutofit/>
                    </a:bodyPr>
                    <a:lstStyle/>
                    <a:p>
                      <a:pPr algn="l" rtl="0" lvl="0">
                        <a:buClr>
                          <a:schemeClr val="dk1"/>
                        </a:buClr>
                        <a:buSzPct val="25000"/>
                        <a:buFont typeface="Calibri"/>
                        <a:buNone/>
                      </a:pPr>
                      <a:r>
                        <a:rPr sz="1400" lang="en"/>
                        <a:t>56%</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No</a:t>
                      </a:r>
                    </a:p>
                  </a:txBody>
                  <a:tcPr marR="91450" marB="45725" marT="45725" marL="91450"/>
                </a:tc>
                <a:tc>
                  <a:txBody>
                    <a:bodyPr>
                      <a:noAutofit/>
                    </a:bodyPr>
                    <a:lstStyle/>
                    <a:p>
                      <a:pPr algn="l" rtl="0" lvl="0">
                        <a:buClr>
                          <a:schemeClr val="dk1"/>
                        </a:buClr>
                        <a:buSzPct val="25000"/>
                        <a:buFont typeface="Calibri"/>
                        <a:buNone/>
                      </a:pPr>
                      <a:r>
                        <a:rPr sz="1400" lang="en"/>
                        <a:t>24</a:t>
                      </a:r>
                    </a:p>
                  </a:txBody>
                  <a:tcPr marR="91450" marB="45725" marT="45725" marL="91450"/>
                </a:tc>
                <a:tc>
                  <a:txBody>
                    <a:bodyPr>
                      <a:noAutofit/>
                    </a:bodyPr>
                    <a:lstStyle/>
                    <a:p>
                      <a:pPr algn="l" rtl="0" lvl="0">
                        <a:buClr>
                          <a:schemeClr val="dk1"/>
                        </a:buClr>
                        <a:buSzPct val="25000"/>
                        <a:buFont typeface="Calibri"/>
                        <a:buNone/>
                      </a:pPr>
                      <a:r>
                        <a:rPr sz="1400" lang="en"/>
                        <a:t>42%</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I have no idea what you're talking about</a:t>
                      </a:r>
                    </a:p>
                  </a:txBody>
                  <a:tcPr marR="91450" marB="45725" marT="45725" marL="91450"/>
                </a:tc>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2%</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57</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y="0" x="0"/>
          <a:ext cy="0" cx="0"/>
          <a:chOff y="0" x="0"/>
          <a:chExt cy="0" cx="0"/>
        </a:xfrm>
      </p:grpSpPr>
      <p:sp>
        <p:nvSpPr>
          <p:cNvPr id="162" name="Shape 162"/>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chemeClr val="lt1"/>
                </a:solidFill>
                <a:latin typeface="Calibri"/>
                <a:ea typeface="Calibri"/>
                <a:cs typeface="Calibri"/>
                <a:sym typeface="Calibri"/>
              </a:rPr>
              <a:t>7.  Have you ever experienced a security breach on your phone?</a:t>
            </a:r>
          </a:p>
        </p:txBody>
      </p:sp>
      <p:graphicFrame>
        <p:nvGraphicFramePr>
          <p:cNvPr id="163" name="Shape 163"/>
          <p:cNvGraphicFramePr/>
          <p:nvPr/>
        </p:nvGraphicFramePr>
        <p:xfrm>
          <a:off y="1600200" x="457200"/>
          <a:ext cy="3000000" cx="3000000"/>
        </p:xfrm>
        <a:graphic>
          <a:graphicData uri="http://schemas.openxmlformats.org/drawingml/2006/table">
            <a:tbl>
              <a:tblPr firstRow="1" bandRow="1">
                <a:noFill/>
                <a:tableStyleId>{7880BAC7-4C34-48CC-A5C6-74C5C338A220}</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Yes</a:t>
                      </a:r>
                    </a:p>
                  </a:txBody>
                  <a:tcPr marR="91450" marB="45725" marT="45725" marL="91450"/>
                </a:tc>
                <a:tc>
                  <a:txBody>
                    <a:bodyPr>
                      <a:noAutofit/>
                    </a:bodyPr>
                    <a:lstStyle/>
                    <a:p>
                      <a:pPr algn="l" rtl="0" lvl="0">
                        <a:buClr>
                          <a:schemeClr val="dk1"/>
                        </a:buClr>
                        <a:buSzPct val="25000"/>
                        <a:buFont typeface="Calibri"/>
                        <a:buNone/>
                      </a:pPr>
                      <a:r>
                        <a:rPr sz="1400" lang="en"/>
                        <a:t>4</a:t>
                      </a:r>
                    </a:p>
                  </a:txBody>
                  <a:tcPr marR="91450" marB="45725" marT="45725" marL="91450"/>
                </a:tc>
                <a:tc>
                  <a:txBody>
                    <a:bodyPr>
                      <a:noAutofit/>
                    </a:bodyPr>
                    <a:lstStyle/>
                    <a:p>
                      <a:pPr algn="l" rtl="0" lvl="0">
                        <a:buClr>
                          <a:schemeClr val="dk1"/>
                        </a:buClr>
                        <a:buSzPct val="25000"/>
                        <a:buFont typeface="Calibri"/>
                        <a:buNone/>
                      </a:pPr>
                      <a:r>
                        <a:rPr sz="1400" lang="en"/>
                        <a:t>7%</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No</a:t>
                      </a:r>
                    </a:p>
                  </a:txBody>
                  <a:tcPr marR="91450" marB="45725" marT="45725" marL="91450"/>
                </a:tc>
                <a:tc>
                  <a:txBody>
                    <a:bodyPr>
                      <a:noAutofit/>
                    </a:bodyPr>
                    <a:lstStyle/>
                    <a:p>
                      <a:pPr algn="l" rtl="0" lvl="0">
                        <a:buClr>
                          <a:schemeClr val="dk1"/>
                        </a:buClr>
                        <a:buSzPct val="25000"/>
                        <a:buFont typeface="Calibri"/>
                        <a:buNone/>
                      </a:pPr>
                      <a:r>
                        <a:rPr sz="1400" lang="en"/>
                        <a:t>42</a:t>
                      </a:r>
                    </a:p>
                  </a:txBody>
                  <a:tcPr marR="91450" marB="45725" marT="45725" marL="91450"/>
                </a:tc>
                <a:tc>
                  <a:txBody>
                    <a:bodyPr>
                      <a:noAutofit/>
                    </a:bodyPr>
                    <a:lstStyle/>
                    <a:p>
                      <a:pPr algn="l" rtl="0" lvl="0">
                        <a:buClr>
                          <a:schemeClr val="dk1"/>
                        </a:buClr>
                        <a:buSzPct val="25000"/>
                        <a:buFont typeface="Calibri"/>
                        <a:buNone/>
                      </a:pPr>
                      <a:r>
                        <a:rPr sz="1400" lang="en"/>
                        <a:t>74%</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No clue</a:t>
                      </a:r>
                    </a:p>
                  </a:txBody>
                  <a:tcPr marR="91450" marB="45725" marT="45725" marL="91450"/>
                </a:tc>
                <a:tc>
                  <a:txBody>
                    <a:bodyPr>
                      <a:noAutofit/>
                    </a:bodyPr>
                    <a:lstStyle/>
                    <a:p>
                      <a:pPr algn="l" rtl="0" lvl="0">
                        <a:buClr>
                          <a:schemeClr val="dk1"/>
                        </a:buClr>
                        <a:buSzPct val="25000"/>
                        <a:buFont typeface="Calibri"/>
                        <a:buNone/>
                      </a:pPr>
                      <a:r>
                        <a:rPr sz="1400" lang="en"/>
                        <a:t>11</a:t>
                      </a:r>
                    </a:p>
                  </a:txBody>
                  <a:tcPr marR="91450" marB="45725" marT="45725" marL="91450"/>
                </a:tc>
                <a:tc>
                  <a:txBody>
                    <a:bodyPr>
                      <a:noAutofit/>
                    </a:bodyPr>
                    <a:lstStyle/>
                    <a:p>
                      <a:pPr algn="l" rtl="0" lvl="0">
                        <a:buClr>
                          <a:schemeClr val="dk1"/>
                        </a:buClr>
                        <a:buSzPct val="25000"/>
                        <a:buFont typeface="Calibri"/>
                        <a:buNone/>
                      </a:pPr>
                      <a:r>
                        <a:rPr sz="1400" lang="en"/>
                        <a:t>19%</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57</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y="0" x="0"/>
          <a:ext cy="0" cx="0"/>
          <a:chOff y="0" x="0"/>
          <a:chExt cy="0" cx="0"/>
        </a:xfrm>
      </p:grpSpPr>
      <p:sp>
        <p:nvSpPr>
          <p:cNvPr id="54" name="Shape 54"/>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lang="en"/>
              <a:t>Compare and evaluate Android and iOS with respect to mobile security" such as Web-based attacks, Malware, Denial of resource and service, Data Integrity attacks and Social engineering attacks, Study how these are addressed in Android and IOS.</a:t>
            </a:r>
          </a:p>
        </p:txBody>
      </p:sp>
      <p:sp>
        <p:nvSpPr>
          <p:cNvPr id="55" name="Shape 55"/>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Research Topic</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y="0" x="0"/>
          <a:ext cy="0" cx="0"/>
          <a:chOff y="0" x="0"/>
          <a:chExt cy="0" cx="0"/>
        </a:xfrm>
      </p:grpSpPr>
      <p:sp>
        <p:nvSpPr>
          <p:cNvPr id="168" name="Shape 168"/>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chemeClr val="lt1"/>
                </a:solidFill>
                <a:latin typeface="Calibri"/>
                <a:ea typeface="Calibri"/>
                <a:cs typeface="Calibri"/>
                <a:sym typeface="Calibri"/>
              </a:rPr>
              <a:t>8.  Have you ever downloaded an Application that wasn't in the android market?</a:t>
            </a:r>
          </a:p>
        </p:txBody>
      </p:sp>
      <p:graphicFrame>
        <p:nvGraphicFramePr>
          <p:cNvPr id="169" name="Shape 169"/>
          <p:cNvGraphicFramePr/>
          <p:nvPr/>
        </p:nvGraphicFramePr>
        <p:xfrm>
          <a:off y="1600200" x="457200"/>
          <a:ext cy="3000000" cx="3000000"/>
        </p:xfrm>
        <a:graphic>
          <a:graphicData uri="http://schemas.openxmlformats.org/drawingml/2006/table">
            <a:tbl>
              <a:tblPr firstRow="1" bandRow="1">
                <a:noFill/>
                <a:tableStyleId>{07A80013-CEB1-4B08-9598-420760F2562F}</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Yes</a:t>
                      </a:r>
                    </a:p>
                  </a:txBody>
                  <a:tcPr marR="91450" marB="45725" marT="45725" marL="91450"/>
                </a:tc>
                <a:tc>
                  <a:txBody>
                    <a:bodyPr>
                      <a:noAutofit/>
                    </a:bodyPr>
                    <a:lstStyle/>
                    <a:p>
                      <a:pPr algn="l" rtl="0" lvl="0">
                        <a:buClr>
                          <a:schemeClr val="dk1"/>
                        </a:buClr>
                        <a:buSzPct val="25000"/>
                        <a:buFont typeface="Calibri"/>
                        <a:buNone/>
                      </a:pPr>
                      <a:r>
                        <a:rPr sz="1400" lang="en"/>
                        <a:t>7</a:t>
                      </a:r>
                    </a:p>
                  </a:txBody>
                  <a:tcPr marR="91450" marB="45725" marT="45725" marL="91450"/>
                </a:tc>
                <a:tc>
                  <a:txBody>
                    <a:bodyPr>
                      <a:noAutofit/>
                    </a:bodyPr>
                    <a:lstStyle/>
                    <a:p>
                      <a:pPr algn="l" rtl="0" lvl="0">
                        <a:buClr>
                          <a:schemeClr val="dk1"/>
                        </a:buClr>
                        <a:buSzPct val="25000"/>
                        <a:buFont typeface="Calibri"/>
                        <a:buNone/>
                      </a:pPr>
                      <a:r>
                        <a:rPr sz="1400" lang="en"/>
                        <a:t>37%</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No</a:t>
                      </a:r>
                    </a:p>
                  </a:txBody>
                  <a:tcPr marR="91450" marB="45725" marT="45725" marL="91450"/>
                </a:tc>
                <a:tc>
                  <a:txBody>
                    <a:bodyPr>
                      <a:noAutofit/>
                    </a:bodyPr>
                    <a:lstStyle/>
                    <a:p>
                      <a:pPr algn="l" rtl="0" lvl="0">
                        <a:buClr>
                          <a:schemeClr val="dk1"/>
                        </a:buClr>
                        <a:buSzPct val="25000"/>
                        <a:buFont typeface="Calibri"/>
                        <a:buNone/>
                      </a:pPr>
                      <a:r>
                        <a:rPr sz="1400" lang="en"/>
                        <a:t>9</a:t>
                      </a:r>
                    </a:p>
                  </a:txBody>
                  <a:tcPr marR="91450" marB="45725" marT="45725" marL="91450"/>
                </a:tc>
                <a:tc>
                  <a:txBody>
                    <a:bodyPr>
                      <a:noAutofit/>
                    </a:bodyPr>
                    <a:lstStyle/>
                    <a:p>
                      <a:pPr algn="l" rtl="0" lvl="0">
                        <a:buClr>
                          <a:schemeClr val="dk1"/>
                        </a:buClr>
                        <a:buSzPct val="25000"/>
                        <a:buFont typeface="Calibri"/>
                        <a:buNone/>
                      </a:pPr>
                      <a:r>
                        <a:rPr sz="1400" lang="en"/>
                        <a:t>47%</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I don't know</a:t>
                      </a:r>
                    </a:p>
                  </a:txBody>
                  <a:tcPr marR="91450" marB="45725" marT="45725" marL="91450"/>
                </a:tc>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16%</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19</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y="0" x="0"/>
          <a:ext cy="0" cx="0"/>
          <a:chOff y="0" x="0"/>
          <a:chExt cy="0" cx="0"/>
        </a:xfrm>
      </p:grpSpPr>
      <p:sp>
        <p:nvSpPr>
          <p:cNvPr id="174" name="Shape 174"/>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chemeClr val="lt1"/>
                </a:solidFill>
                <a:latin typeface="Calibri"/>
                <a:ea typeface="Calibri"/>
                <a:cs typeface="Calibri"/>
                <a:sym typeface="Calibri"/>
              </a:rPr>
              <a:t>9.  Have you ever downloaded Apps, Plugins, Themes, Ringtones, or Games from 'Cydia'</a:t>
            </a:r>
          </a:p>
        </p:txBody>
      </p:sp>
      <p:sp>
        <p:nvSpPr>
          <p:cNvPr id="175" name="Shape 175"/>
          <p:cNvSpPr/>
          <p:nvPr/>
        </p:nvSpPr>
        <p:spPr>
          <a:xfrm>
            <a:off y="2577306" x="1714500"/>
            <a:ext cy="2571750" cx="5715000"/>
          </a:xfrm>
          <a:prstGeom prst="rect">
            <a:avLst/>
          </a:prstGeom>
          <a:blipFill>
            <a:blip r:embed="rId3"/>
            <a:stretch>
              <a:fillRect/>
            </a:stretch>
          </a:blipFill>
        </p:spPr>
      </p:sp>
      <p:sp>
        <p:nvSpPr>
          <p:cNvPr id="176" name="Shape 176"/>
          <p:cNvSpPr txBox="1"/>
          <p:nvPr>
            <p:ph idx="1" type="body"/>
          </p:nvPr>
        </p:nvSpPr>
        <p:spPr>
          <a:xfrm>
            <a:off y="2577306" x="1714500"/>
            <a:ext cy="2571749" cx="5714999"/>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y="0" x="0"/>
          <a:ext cy="0" cx="0"/>
          <a:chOff y="0" x="0"/>
          <a:chExt cy="0" cx="0"/>
        </a:xfrm>
      </p:grpSpPr>
      <p:sp>
        <p:nvSpPr>
          <p:cNvPr id="181" name="Shape 181"/>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0" cap="none" baseline="0" sz="3950" lang="en" i="0">
                <a:solidFill>
                  <a:schemeClr val="lt1"/>
                </a:solidFill>
                <a:latin typeface="Calibri"/>
                <a:ea typeface="Calibri"/>
                <a:cs typeface="Calibri"/>
                <a:sym typeface="Calibri"/>
              </a:rPr>
              <a:t>9.  Have you ever downloaded Apps, Plugins, Themes, Ringtones, or Games from 'Cydia'</a:t>
            </a:r>
          </a:p>
        </p:txBody>
      </p:sp>
      <p:graphicFrame>
        <p:nvGraphicFramePr>
          <p:cNvPr id="182" name="Shape 182"/>
          <p:cNvGraphicFramePr/>
          <p:nvPr/>
        </p:nvGraphicFramePr>
        <p:xfrm>
          <a:off y="1600200" x="457200"/>
          <a:ext cy="3000000" cx="3000000"/>
        </p:xfrm>
        <a:graphic>
          <a:graphicData uri="http://schemas.openxmlformats.org/drawingml/2006/table">
            <a:tbl>
              <a:tblPr firstRow="1" bandRow="1">
                <a:noFill/>
                <a:tableStyleId>{00CD9626-CD96-490C-B79B-67D38ECBFEAC}</a:tableStyleId>
              </a:tblPr>
              <a:tblGrid>
                <a:gridCol w="2057400"/>
                <a:gridCol w="2057400"/>
                <a:gridCol w="2057400"/>
                <a:gridCol w="2057400"/>
              </a:tblGrid>
              <a:tr h="177800">
                <a:tc>
                  <a:txBody>
                    <a:bodyPr>
                      <a:noAutofit/>
                    </a:bodyPr>
                    <a:lstStyle/>
                    <a:p>
                      <a:pPr algn="l" rtl="0" lvl="0">
                        <a:buClr>
                          <a:schemeClr val="dk1"/>
                        </a:buClr>
                        <a:buSzPct val="25000"/>
                        <a:buFont typeface="Calibri"/>
                        <a:buNone/>
                      </a:pPr>
                      <a:r>
                        <a:rPr sz="1400" lang="en"/>
                        <a:t>#</a:t>
                      </a:r>
                    </a:p>
                  </a:txBody>
                  <a:tcPr marR="91450" marB="45725" marT="45725" marL="91450"/>
                </a:tc>
                <a:tc>
                  <a:txBody>
                    <a:bodyPr>
                      <a:noAutofit/>
                    </a:bodyPr>
                    <a:lstStyle/>
                    <a:p>
                      <a:pPr algn="l" rtl="0" lvl="0">
                        <a:buClr>
                          <a:schemeClr val="dk1"/>
                        </a:buClr>
                        <a:buSzPct val="25000"/>
                        <a:buFont typeface="Calibri"/>
                        <a:buNone/>
                      </a:pPr>
                      <a:r>
                        <a:rPr sz="1400" lang="en"/>
                        <a:t>Answer</a:t>
                      </a:r>
                    </a:p>
                  </a:txBody>
                  <a:tcPr marR="91450" marB="45725" marT="45725" marL="91450"/>
                </a:tc>
                <a:tc>
                  <a:txBody>
                    <a:bodyPr>
                      <a:noAutofit/>
                    </a:bodyPr>
                    <a:lstStyle/>
                    <a:p>
                      <a:pPr algn="l" rtl="0" lvl="0">
                        <a:buClr>
                          <a:schemeClr val="dk1"/>
                        </a:buClr>
                        <a:buSzPct val="25000"/>
                        <a:buFont typeface="Calibri"/>
                        <a:buNone/>
                      </a:pPr>
                      <a:r>
                        <a:rPr sz="1400" lang="en"/>
                        <a:t>Response</a:t>
                      </a:r>
                    </a:p>
                  </a:txBody>
                  <a:tcPr marR="91450" marB="45725" marT="45725" marL="91450"/>
                </a:tc>
                <a:tc>
                  <a:txBody>
                    <a:bodyPr>
                      <a:noAutofit/>
                    </a:bodyPr>
                    <a:lstStyle/>
                    <a:p>
                      <a:pPr algn="l" rtl="0" lvl="0">
                        <a:buClr>
                          <a:schemeClr val="dk1"/>
                        </a:buClr>
                        <a:buSzPct val="25000"/>
                        <a:buFont typeface="Calibri"/>
                        <a:buNone/>
                      </a:pPr>
                      <a:r>
                        <a:rPr sz="1400" lang="en"/>
                        <a:t>%</a:t>
                      </a:r>
                    </a:p>
                  </a:txBody>
                  <a:tcPr marR="91450" marB="45725" marT="45725" marL="91450"/>
                </a:tc>
              </a:tr>
              <a:tr h="177800">
                <a:tc>
                  <a:txBody>
                    <a:bodyPr>
                      <a:noAutofit/>
                    </a:bodyPr>
                    <a:lstStyle/>
                    <a:p>
                      <a:pPr algn="l" rtl="0" lvl="0">
                        <a:buClr>
                          <a:schemeClr val="dk1"/>
                        </a:buClr>
                        <a:buSzPct val="25000"/>
                        <a:buFont typeface="Calibri"/>
                        <a:buNone/>
                      </a:pPr>
                      <a:r>
                        <a:rPr sz="1400" lang="en"/>
                        <a:t>1</a:t>
                      </a:r>
                    </a:p>
                  </a:txBody>
                  <a:tcPr marR="91450" marB="45725" marT="45725" marL="91450"/>
                </a:tc>
                <a:tc>
                  <a:txBody>
                    <a:bodyPr>
                      <a:noAutofit/>
                    </a:bodyPr>
                    <a:lstStyle/>
                    <a:p>
                      <a:pPr algn="l" rtl="0" lvl="0">
                        <a:buClr>
                          <a:schemeClr val="dk1"/>
                        </a:buClr>
                        <a:buSzPct val="25000"/>
                        <a:buFont typeface="Calibri"/>
                        <a:buNone/>
                      </a:pPr>
                      <a:r>
                        <a:rPr sz="1400" lang="en"/>
                        <a:t>Yes</a:t>
                      </a:r>
                    </a:p>
                  </a:txBody>
                  <a:tcPr marR="91450" marB="45725" marT="45725" marL="91450"/>
                </a:tc>
                <a:tc>
                  <a:txBody>
                    <a:bodyPr>
                      <a:noAutofit/>
                    </a:bodyPr>
                    <a:lstStyle/>
                    <a:p>
                      <a:pPr algn="l" rtl="0" lvl="0">
                        <a:buClr>
                          <a:schemeClr val="dk1"/>
                        </a:buClr>
                        <a:buSzPct val="25000"/>
                        <a:buFont typeface="Calibri"/>
                        <a:buNone/>
                      </a:pPr>
                      <a:r>
                        <a:rPr sz="1400" lang="en"/>
                        <a:t>10</a:t>
                      </a:r>
                    </a:p>
                  </a:txBody>
                  <a:tcPr marR="91450" marB="45725" marT="45725" marL="91450"/>
                </a:tc>
                <a:tc>
                  <a:txBody>
                    <a:bodyPr>
                      <a:noAutofit/>
                    </a:bodyPr>
                    <a:lstStyle/>
                    <a:p>
                      <a:pPr algn="l" rtl="0" lvl="0">
                        <a:buClr>
                          <a:schemeClr val="dk1"/>
                        </a:buClr>
                        <a:buSzPct val="25000"/>
                        <a:buFont typeface="Calibri"/>
                        <a:buNone/>
                      </a:pPr>
                      <a:r>
                        <a:rPr sz="1400" lang="en"/>
                        <a:t>30%</a:t>
                      </a:r>
                    </a:p>
                  </a:txBody>
                  <a:tcPr marR="91450" marB="45725" marT="45725" marL="91450"/>
                </a:tc>
              </a:tr>
              <a:tr h="177800">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No</a:t>
                      </a:r>
                    </a:p>
                  </a:txBody>
                  <a:tcPr marR="91450" marB="45725" marT="45725" marL="91450"/>
                </a:tc>
                <a:tc>
                  <a:txBody>
                    <a:bodyPr>
                      <a:noAutofit/>
                    </a:bodyPr>
                    <a:lstStyle/>
                    <a:p>
                      <a:pPr algn="l" rtl="0" lvl="0">
                        <a:buClr>
                          <a:schemeClr val="dk1"/>
                        </a:buClr>
                        <a:buSzPct val="25000"/>
                        <a:buFont typeface="Calibri"/>
                        <a:buNone/>
                      </a:pPr>
                      <a:r>
                        <a:rPr sz="1400" lang="en"/>
                        <a:t>21</a:t>
                      </a:r>
                    </a:p>
                  </a:txBody>
                  <a:tcPr marR="91450" marB="45725" marT="45725" marL="91450"/>
                </a:tc>
                <a:tc>
                  <a:txBody>
                    <a:bodyPr>
                      <a:noAutofit/>
                    </a:bodyPr>
                    <a:lstStyle/>
                    <a:p>
                      <a:pPr algn="l" rtl="0" lvl="0">
                        <a:buClr>
                          <a:schemeClr val="dk1"/>
                        </a:buClr>
                        <a:buSzPct val="25000"/>
                        <a:buFont typeface="Calibri"/>
                        <a:buNone/>
                      </a:pPr>
                      <a:r>
                        <a:rPr sz="1400" lang="en"/>
                        <a:t>64%</a:t>
                      </a:r>
                    </a:p>
                  </a:txBody>
                  <a:tcPr marR="91450" marB="45725" marT="45725" marL="91450"/>
                </a:tc>
              </a:tr>
              <a:tr h="177800">
                <a:tc>
                  <a:txBody>
                    <a:bodyPr>
                      <a:noAutofit/>
                    </a:bodyPr>
                    <a:lstStyle/>
                    <a:p>
                      <a:pPr algn="l" rtl="0" lvl="0">
                        <a:buClr>
                          <a:schemeClr val="dk1"/>
                        </a:buClr>
                        <a:buSzPct val="25000"/>
                        <a:buFont typeface="Calibri"/>
                        <a:buNone/>
                      </a:pPr>
                      <a:r>
                        <a:rPr sz="1400" lang="en"/>
                        <a:t>3</a:t>
                      </a:r>
                    </a:p>
                  </a:txBody>
                  <a:tcPr marR="91450" marB="45725" marT="45725" marL="91450"/>
                </a:tc>
                <a:tc>
                  <a:txBody>
                    <a:bodyPr>
                      <a:noAutofit/>
                    </a:bodyPr>
                    <a:lstStyle/>
                    <a:p>
                      <a:pPr algn="l" rtl="0" lvl="0">
                        <a:buClr>
                          <a:schemeClr val="dk1"/>
                        </a:buClr>
                        <a:buSzPct val="25000"/>
                        <a:buFont typeface="Calibri"/>
                        <a:buNone/>
                      </a:pPr>
                      <a:r>
                        <a:rPr sz="1400" lang="en"/>
                        <a:t>No clue</a:t>
                      </a:r>
                    </a:p>
                  </a:txBody>
                  <a:tcPr marR="91450" marB="45725" marT="45725" marL="91450"/>
                </a:tc>
                <a:tc>
                  <a:txBody>
                    <a:bodyPr>
                      <a:noAutofit/>
                    </a:bodyPr>
                    <a:lstStyle/>
                    <a:p>
                      <a:pPr algn="l" rtl="0" lvl="0">
                        <a:buClr>
                          <a:schemeClr val="dk1"/>
                        </a:buClr>
                        <a:buSzPct val="25000"/>
                        <a:buFont typeface="Calibri"/>
                        <a:buNone/>
                      </a:pPr>
                      <a:r>
                        <a:rPr sz="1400" lang="en"/>
                        <a:t>2</a:t>
                      </a:r>
                    </a:p>
                  </a:txBody>
                  <a:tcPr marR="91450" marB="45725" marT="45725" marL="91450"/>
                </a:tc>
                <a:tc>
                  <a:txBody>
                    <a:bodyPr>
                      <a:noAutofit/>
                    </a:bodyPr>
                    <a:lstStyle/>
                    <a:p>
                      <a:pPr algn="l" rtl="0" lvl="0">
                        <a:buClr>
                          <a:schemeClr val="dk1"/>
                        </a:buClr>
                        <a:buSzPct val="25000"/>
                        <a:buFont typeface="Calibri"/>
                        <a:buNone/>
                      </a:pPr>
                      <a:r>
                        <a:rPr sz="1400" lang="en"/>
                        <a:t>6%</a:t>
                      </a:r>
                    </a:p>
                  </a:txBody>
                  <a:tcPr marR="91450" marB="45725" marT="45725" marL="91450"/>
                </a:tc>
              </a:tr>
              <a:tr h="177800">
                <a:tc>
                  <a:txBody>
                    <a:bodyPr>
                      <a:noAutofit/>
                    </a:bodyPr>
                    <a:lstStyle/>
                    <a:p/>
                  </a:txBody>
                  <a:tcPr marR="91425" marB="91425" marT="91425" marL="91425"/>
                </a:tc>
                <a:tc>
                  <a:txBody>
                    <a:bodyPr>
                      <a:noAutofit/>
                    </a:bodyPr>
                    <a:lstStyle/>
                    <a:p>
                      <a:pPr algn="l" rtl="0" lvl="0">
                        <a:buClr>
                          <a:schemeClr val="dk1"/>
                        </a:buClr>
                        <a:buSzPct val="25000"/>
                        <a:buFont typeface="Calibri"/>
                        <a:buNone/>
                      </a:pPr>
                      <a:r>
                        <a:rPr sz="1400" lang="en"/>
                        <a:t>Total</a:t>
                      </a:r>
                    </a:p>
                  </a:txBody>
                  <a:tcPr marR="91450" marB="45725" marT="45725" marL="91450"/>
                </a:tc>
                <a:tc>
                  <a:txBody>
                    <a:bodyPr>
                      <a:noAutofit/>
                    </a:bodyPr>
                    <a:lstStyle/>
                    <a:p>
                      <a:pPr algn="l" rtl="0" lvl="0">
                        <a:buClr>
                          <a:schemeClr val="dk1"/>
                        </a:buClr>
                        <a:buSzPct val="25000"/>
                        <a:buFont typeface="Calibri"/>
                        <a:buNone/>
                      </a:pPr>
                      <a:r>
                        <a:rPr sz="1400" lang="en"/>
                        <a:t>33</a:t>
                      </a:r>
                    </a:p>
                  </a:txBody>
                  <a:tcPr marR="91450" marB="45725" marT="45725" marL="91450"/>
                </a:tc>
                <a:tc>
                  <a:txBody>
                    <a:bodyPr>
                      <a:noAutofit/>
                    </a:bodyPr>
                    <a:lstStyle/>
                    <a:p>
                      <a:pPr algn="l" rtl="0" lvl="0">
                        <a:buClr>
                          <a:schemeClr val="dk1"/>
                        </a:buClr>
                        <a:buSzPct val="25000"/>
                        <a:buFont typeface="Calibri"/>
                        <a:buNone/>
                      </a:pPr>
                      <a:r>
                        <a:rPr sz="1400" lang="en"/>
                        <a:t>100%</a:t>
                      </a:r>
                    </a:p>
                  </a:txBody>
                  <a:tcPr marR="91450" marB="45725" marT="45725" marL="91450"/>
                </a:tc>
              </a:tr>
            </a:tbl>
          </a:graphicData>
        </a:graphic>
      </p:graphicFrame>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y="0" x="0"/>
          <a:ext cy="0" cx="0"/>
          <a:chOff y="0" x="0"/>
          <a:chExt cy="0" cx="0"/>
        </a:xfrm>
      </p:grpSpPr>
      <p:sp>
        <p:nvSpPr>
          <p:cNvPr id="187" name="Shape 187"/>
          <p:cNvSpPr txBox="1"/>
          <p:nvPr>
            <p:ph idx="1" type="body"/>
          </p:nvPr>
        </p:nvSpPr>
        <p:spPr>
          <a:xfrm>
            <a:off y="1658990" x="457200"/>
            <a:ext cy="4840199" cx="8229600"/>
          </a:xfrm>
          <a:prstGeom prst="rect">
            <a:avLst/>
          </a:prstGeom>
        </p:spPr>
        <p:txBody>
          <a:bodyPr bIns="91425" rIns="91425" lIns="91425" tIns="91425" anchor="t" anchorCtr="0">
            <a:noAutofit/>
          </a:bodyPr>
          <a:lstStyle/>
          <a:p>
            <a:pPr>
              <a:buNone/>
            </a:pPr>
            <a:r>
              <a:rPr lang="en"/>
              <a:t>https://vimeo.com/54326306</a:t>
            </a:r>
          </a:p>
        </p:txBody>
      </p:sp>
      <p:sp>
        <p:nvSpPr>
          <p:cNvPr id="188" name="Shape 188"/>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Interview</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y="0" x="0"/>
          <a:ext cy="0" cx="0"/>
          <a:chOff y="0" x="0"/>
          <a:chExt cy="0" cx="0"/>
        </a:xfrm>
      </p:grpSpPr>
      <p:sp>
        <p:nvSpPr>
          <p:cNvPr id="193" name="Shape 193"/>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lang="en"/>
              <a:t>After the interview, 4 main points became evident:</a:t>
            </a:r>
          </a:p>
          <a:p>
            <a:pPr rtl="0" lvl="0" indent="-381000" marL="914400">
              <a:buClr>
                <a:schemeClr val="dk2"/>
              </a:buClr>
              <a:buSzPct val="166666"/>
              <a:buFont typeface="Arial"/>
              <a:buChar char="•"/>
            </a:pPr>
            <a:r>
              <a:rPr sz="2400" lang="en"/>
              <a:t>Most security breaches are self-inflicted.</a:t>
            </a:r>
          </a:p>
          <a:p>
            <a:pPr rtl="0" lvl="0" indent="-381000" marL="914400">
              <a:buClr>
                <a:schemeClr val="dk2"/>
              </a:buClr>
              <a:buSzPct val="166666"/>
              <a:buFont typeface="Arial"/>
              <a:buChar char="•"/>
            </a:pPr>
            <a:r>
              <a:rPr sz="2400" lang="en"/>
              <a:t>iOS and Android have similar permissions when it comes to their respective app stores (although Apple wins here because without jailbreaking you can only download from their app store).</a:t>
            </a:r>
          </a:p>
          <a:p>
            <a:pPr rtl="0" lvl="0" indent="-381000" marL="914400">
              <a:buClr>
                <a:schemeClr val="dk2"/>
              </a:buClr>
              <a:buSzPct val="166666"/>
              <a:buFont typeface="Arial"/>
              <a:buChar char="•"/>
            </a:pPr>
            <a:r>
              <a:rPr sz="2400" lang="en"/>
              <a:t>The focus should be on the prevention of breaches, not containment.</a:t>
            </a:r>
          </a:p>
          <a:p>
            <a:pPr rtl="0" lvl="0" indent="-381000" marL="914400">
              <a:buClr>
                <a:schemeClr val="dk2"/>
              </a:buClr>
              <a:buSzPct val="166666"/>
              <a:buFont typeface="Arial"/>
              <a:buChar char="•"/>
            </a:pPr>
            <a:r>
              <a:rPr sz="2400" lang="en"/>
              <a:t>Traditional viral programs won't be popular (at least currently) because of the strain it causes on a smartphone (slowdown, crashes, etc).</a:t>
            </a:r>
          </a:p>
        </p:txBody>
      </p:sp>
      <p:sp>
        <p:nvSpPr>
          <p:cNvPr id="194" name="Shape 194"/>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Interview Analysis</a:t>
            </a:r>
            <a:r>
              <a:rPr lang="en"/>
              <a:t> </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y="0" x="0"/>
          <a:ext cy="0" cx="0"/>
          <a:chOff y="0" x="0"/>
          <a:chExt cy="0" cx="0"/>
        </a:xfrm>
      </p:grpSpPr>
      <p:sp>
        <p:nvSpPr>
          <p:cNvPr id="199" name="Shape 199"/>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lang="en"/>
              <a:t>After all of our research we came to 2 conclusions.</a:t>
            </a:r>
          </a:p>
          <a:p>
            <a:r>
              <a:t/>
            </a:r>
          </a:p>
          <a:p>
            <a:pPr rtl="0" lvl="0" indent="-342900" marL="457200">
              <a:buClr>
                <a:schemeClr val="dk2"/>
              </a:buClr>
              <a:buSzPct val="166666"/>
              <a:buFont typeface="Arial"/>
              <a:buChar char="•"/>
            </a:pPr>
            <a:r>
              <a:rPr sz="1800" lang="en"/>
              <a:t>Both companies have relatively rare occurrences of attacks on their operating systems.  The ones that do are mostly due to circumventing the security measures already implemented (Jailbreaking, and ignoring permissions when downloading apps being the most typical offenders).</a:t>
            </a:r>
          </a:p>
          <a:p>
            <a:pPr lvl="0" indent="-342900" marL="457200">
              <a:buClr>
                <a:schemeClr val="dk2"/>
              </a:buClr>
              <a:buSzPct val="166666"/>
              <a:buFont typeface="Arial"/>
              <a:buChar char="•"/>
            </a:pPr>
            <a:r>
              <a:rPr sz="1800" lang="en"/>
              <a:t>Although both iOS and Android operating systems are different from a design standpoint, as well as their stance on the development of their OS (Open vs Closed Source).  Both are similar in their approach to security.  Keep it secure from the beginning, so that a fix doesn't have to be released later.</a:t>
            </a:r>
          </a:p>
        </p:txBody>
      </p:sp>
      <p:sp>
        <p:nvSpPr>
          <p:cNvPr id="200" name="Shape 200"/>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Conclusion</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y="0" x="0"/>
          <a:ext cy="0" cx="0"/>
          <a:chOff y="0" x="0"/>
          <a:chExt cy="0" cx="0"/>
        </a:xfrm>
      </p:grpSpPr>
      <p:sp>
        <p:nvSpPr>
          <p:cNvPr id="205" name="Shape 205"/>
          <p:cNvSpPr txBox="1"/>
          <p:nvPr>
            <p:ph idx="1" type="body"/>
          </p:nvPr>
        </p:nvSpPr>
        <p:spPr>
          <a:xfrm>
            <a:off y="1658990" x="457200"/>
            <a:ext cy="4840199" cx="8229600"/>
          </a:xfrm>
          <a:prstGeom prst="rect">
            <a:avLst/>
          </a:prstGeom>
        </p:spPr>
        <p:txBody>
          <a:bodyPr bIns="91425" rIns="91425" lIns="91425" tIns="91425" anchor="t" anchorCtr="0">
            <a:noAutofit/>
          </a:bodyPr>
          <a:lstStyle/>
          <a:p>
            <a:pPr>
              <a:buNone/>
            </a:pPr>
            <a:r>
              <a:rPr sz="2400" lang="en"/>
              <a:t>On paper, it appears that Apple's iOS is the more secure system as it only allows you to download apps through their store.  In addition the low amount of changes allowed to the system (and only by Apple no less) due to their closed source mentality means that it's pretty difficult to find a security breach in the code for iOS that can't be easily patched up.  Compare that to Android that has hundreds, if not thousands, of devices (some up to date, some decidedly less so) that each run unique versions of their OS.  </a:t>
            </a:r>
          </a:p>
        </p:txBody>
      </p:sp>
      <p:sp>
        <p:nvSpPr>
          <p:cNvPr id="206" name="Shape 206"/>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Conclusion - Apple wins...</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y="0" x="0"/>
          <a:ext cy="0" cx="0"/>
          <a:chOff y="0" x="0"/>
          <a:chExt cy="0" cx="0"/>
        </a:xfrm>
      </p:grpSpPr>
      <p:sp>
        <p:nvSpPr>
          <p:cNvPr id="211" name="Shape 211"/>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sz="2400" lang="en"/>
              <a:t>However, Android's OS main advantage is that it's way more forthcoming with information.  A malware program, Bouncer, scans all apps on the Google Play store for malicious apps.  There may be a similar program in the Apple store, but nothing has be said on the matter.  In addition, if an attack should occur, there will be a more likely chance that the open source community will have a solution available quickly.  This ability to work together simply isn't possible under Apple's current stance on the changes of iOS</a:t>
            </a:r>
          </a:p>
          <a:p>
            <a:r>
              <a:t/>
            </a:r>
          </a:p>
        </p:txBody>
      </p:sp>
      <p:sp>
        <p:nvSpPr>
          <p:cNvPr id="212" name="Shape 212"/>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Conclusion - ...but Android wins too...</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y="0" x="0"/>
          <a:ext cy="0" cx="0"/>
          <a:chOff y="0" x="0"/>
          <a:chExt cy="0" cx="0"/>
        </a:xfrm>
      </p:grpSpPr>
      <p:sp>
        <p:nvSpPr>
          <p:cNvPr id="217" name="Shape 217"/>
          <p:cNvSpPr txBox="1"/>
          <p:nvPr>
            <p:ph idx="1" type="body"/>
          </p:nvPr>
        </p:nvSpPr>
        <p:spPr>
          <a:xfrm>
            <a:off y="1658990" x="457200"/>
            <a:ext cy="4840199" cx="8229600"/>
          </a:xfrm>
          <a:prstGeom prst="rect">
            <a:avLst/>
          </a:prstGeom>
        </p:spPr>
        <p:txBody>
          <a:bodyPr bIns="91425" rIns="91425" lIns="91425" tIns="91425" anchor="t" anchorCtr="0">
            <a:noAutofit/>
          </a:bodyPr>
          <a:lstStyle/>
          <a:p>
            <a:pPr>
              <a:buNone/>
            </a:pPr>
            <a:r>
              <a:rPr sz="2400" lang="en"/>
              <a:t>Both Android and Apple have an inferior permissions model that allow malicious apps masquerading as legitimate apps to transmit undesired information to third parties.  Although avoidable, these are often the most common way a security breach can occur on your phone.</a:t>
            </a:r>
          </a:p>
        </p:txBody>
      </p:sp>
      <p:sp>
        <p:nvSpPr>
          <p:cNvPr id="218" name="Shape 218"/>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Conclusion: ...they both lose.</a:t>
            </a:r>
          </a:p>
        </p:txBody>
      </p:sp>
      <p:sp>
        <p:nvSpPr>
          <p:cNvPr id="219" name="Shape 219"/>
          <p:cNvSpPr/>
          <p:nvPr/>
        </p:nvSpPr>
        <p:spPr>
          <a:xfrm>
            <a:off y="4228311" x="2760757"/>
            <a:ext cy="2546793" cx="3620362"/>
          </a:xfrm>
          <a:prstGeom prst="rect">
            <a:avLst/>
          </a:prstGeom>
          <a:blipFill>
            <a:blip r:embed="rId3"/>
            <a:stretch>
              <a:fillRect/>
            </a:stretch>
          </a:blipFill>
          <a:ln>
            <a:noFill/>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y="0" x="0"/>
          <a:ext cy="0" cx="0"/>
          <a:chOff y="0" x="0"/>
          <a:chExt cy="0" cx="0"/>
        </a:xfrm>
      </p:grpSpPr>
      <p:sp>
        <p:nvSpPr>
          <p:cNvPr id="60" name="Shape 60"/>
          <p:cNvSpPr txBox="1"/>
          <p:nvPr>
            <p:ph idx="1" type="body"/>
          </p:nvPr>
        </p:nvSpPr>
        <p:spPr>
          <a:xfrm>
            <a:off y="1658990" x="457200"/>
            <a:ext cy="4840199" cx="8229600"/>
          </a:xfrm>
          <a:prstGeom prst="rect">
            <a:avLst/>
          </a:prstGeom>
        </p:spPr>
        <p:txBody>
          <a:bodyPr bIns="91425" rIns="91425" lIns="91425" tIns="91425" anchor="t" anchorCtr="0">
            <a:noAutofit/>
          </a:bodyPr>
          <a:lstStyle/>
          <a:p>
            <a:pPr>
              <a:buNone/>
            </a:pPr>
            <a:r>
              <a:rPr lang="en"/>
              <a:t>Our goal is to determine if there is a significant difference between iOS and Android.  We are basing our question on the most current of each operating system.  Before we can do that, we to take each operating system and understand what makes them different from a security perspective.</a:t>
            </a:r>
          </a:p>
        </p:txBody>
      </p:sp>
      <p:sp>
        <p:nvSpPr>
          <p:cNvPr id="61" name="Shape 61"/>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Introduction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y="0" x="0"/>
          <a:ext cy="0" cx="0"/>
          <a:chOff y="0" x="0"/>
          <a:chExt cy="0" cx="0"/>
        </a:xfrm>
      </p:grpSpPr>
      <p:sp>
        <p:nvSpPr>
          <p:cNvPr id="66" name="Shape 66"/>
          <p:cNvSpPr txBox="1"/>
          <p:nvPr>
            <p:ph idx="1" type="body"/>
          </p:nvPr>
        </p:nvSpPr>
        <p:spPr>
          <a:xfrm>
            <a:off y="186681" x="331262"/>
            <a:ext cy="3561599" cx="8258699"/>
          </a:xfrm>
          <a:prstGeom prst="rect">
            <a:avLst/>
          </a:prstGeom>
        </p:spPr>
        <p:txBody>
          <a:bodyPr bIns="91425" rIns="91425" lIns="91425" tIns="91425" anchor="t" anchorCtr="0">
            <a:noAutofit/>
          </a:bodyPr>
          <a:lstStyle/>
          <a:p>
            <a:pPr rtl="0" lvl="0">
              <a:buNone/>
            </a:pPr>
            <a:r>
              <a:rPr lang="en">
                <a:solidFill>
                  <a:schemeClr val="lt1"/>
                </a:solidFill>
              </a:rPr>
              <a:t>iOS</a:t>
            </a:r>
          </a:p>
          <a:p>
            <a:r>
              <a:t/>
            </a:r>
          </a:p>
          <a:p>
            <a:pPr>
              <a:buNone/>
            </a:pPr>
            <a:r>
              <a:rPr lang="en"/>
              <a:t>aa</a:t>
            </a:r>
          </a:p>
        </p:txBody>
      </p:sp>
      <p:sp>
        <p:nvSpPr>
          <p:cNvPr id="67" name="Shape 67"/>
          <p:cNvSpPr/>
          <p:nvPr/>
        </p:nvSpPr>
        <p:spPr>
          <a:xfrm>
            <a:off y="825155" x="0"/>
            <a:ext cy="2923125" cx="4748775"/>
          </a:xfrm>
          <a:prstGeom prst="rect">
            <a:avLst/>
          </a:prstGeom>
          <a:blipFill>
            <a:blip r:embed="rId3"/>
            <a:stretch>
              <a:fillRect/>
            </a:stretch>
          </a:blipFill>
          <a:ln>
            <a:noFill/>
          </a:ln>
        </p:spPr>
      </p:sp>
      <p:sp>
        <p:nvSpPr>
          <p:cNvPr id="68" name="Shape 68"/>
          <p:cNvSpPr txBox="1"/>
          <p:nvPr/>
        </p:nvSpPr>
        <p:spPr>
          <a:xfrm>
            <a:off y="6228375" x="6790200"/>
            <a:ext cy="590999" cx="2324700"/>
          </a:xfrm>
          <a:prstGeom prst="rect">
            <a:avLst/>
          </a:prstGeom>
          <a:noFill/>
        </p:spPr>
        <p:txBody>
          <a:bodyPr bIns="91425" rIns="91425" lIns="91425" tIns="91425" anchor="t" anchorCtr="0">
            <a:noAutofit/>
          </a:bodyPr>
          <a:lstStyle/>
          <a:p>
            <a:pPr>
              <a:buNone/>
            </a:pPr>
            <a:r>
              <a:rPr sz="3200" lang="en">
                <a:solidFill>
                  <a:schemeClr val="lt1"/>
                </a:solidFill>
                <a:latin typeface="Trebuchet MS"/>
                <a:ea typeface="Trebuchet MS"/>
                <a:cs typeface="Trebuchet MS"/>
                <a:sym typeface="Trebuchet MS"/>
              </a:rPr>
              <a:t>Android</a:t>
            </a:r>
          </a:p>
        </p:txBody>
      </p:sp>
      <p:sp>
        <p:nvSpPr>
          <p:cNvPr id="69" name="Shape 69"/>
          <p:cNvSpPr/>
          <p:nvPr/>
        </p:nvSpPr>
        <p:spPr>
          <a:xfrm>
            <a:off y="3079812" x="4715635"/>
            <a:ext cy="3295228" cx="4399264"/>
          </a:xfrm>
          <a:prstGeom prst="rect">
            <a:avLst/>
          </a:prstGeom>
          <a:blipFill>
            <a:blip r:embed="rId4"/>
            <a:stretch>
              <a:fillRect/>
            </a:stretch>
          </a:blipFill>
          <a:ln>
            <a:noFill/>
          </a:ln>
        </p:spPr>
      </p:sp>
      <p:sp>
        <p:nvSpPr>
          <p:cNvPr id="70" name="Shape 70"/>
          <p:cNvSpPr/>
          <p:nvPr/>
        </p:nvSpPr>
        <p:spPr>
          <a:xfrm>
            <a:off y="2230604" x="3434033"/>
            <a:ext cy="2495947" cx="2275933"/>
          </a:xfrm>
          <a:prstGeom prst="rect">
            <a:avLst/>
          </a:prstGeom>
          <a:blipFill>
            <a:blip r:embed="rId5"/>
            <a:stretch>
              <a:fillRect/>
            </a:stretch>
          </a:blipFill>
          <a:ln>
            <a:noFill/>
          </a:ln>
        </p:spPr>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a:buNone/>
            </a:pPr>
            <a:r>
              <a:rPr lang="en"/>
              <a:t>The first thing our group did was do background research on both Android and iOS mobile devices and their security implementations.</a:t>
            </a:r>
          </a:p>
          <a:p>
            <a:pPr rtl="0" lvl="0" indent="-431800" marL="914400">
              <a:buClr>
                <a:schemeClr val="dk2"/>
              </a:buClr>
              <a:buSzPct val="166666"/>
              <a:buFont typeface="Arial"/>
              <a:buChar char="•"/>
            </a:pPr>
            <a:r>
              <a:rPr lang="en"/>
              <a:t>Wikipedia</a:t>
            </a:r>
          </a:p>
          <a:p>
            <a:pPr rtl="0" lvl="0" indent="-431800" marL="914400">
              <a:buClr>
                <a:schemeClr val="dk2"/>
              </a:buClr>
              <a:buSzPct val="166666"/>
              <a:buFont typeface="Arial"/>
              <a:buChar char="•"/>
            </a:pPr>
            <a:r>
              <a:rPr lang="en"/>
              <a:t>IUCAT</a:t>
            </a:r>
          </a:p>
          <a:p>
            <a:pPr rtl="0" lvl="0" indent="-431800" marL="914400">
              <a:buClr>
                <a:schemeClr val="dk2"/>
              </a:buClr>
              <a:buSzPct val="166666"/>
              <a:buFont typeface="Arial"/>
              <a:buChar char="•"/>
            </a:pPr>
            <a:r>
              <a:rPr lang="en"/>
              <a:t>Google Scholar</a:t>
            </a:r>
          </a:p>
          <a:p>
            <a:pPr rtl="0" lvl="0" indent="-431800" marL="914400">
              <a:buClr>
                <a:schemeClr val="dk2"/>
              </a:buClr>
              <a:buSzPct val="166666"/>
              <a:buFont typeface="Arial"/>
              <a:buChar char="•"/>
            </a:pPr>
            <a:r>
              <a:rPr lang="en"/>
              <a:t>Our Own Admittedly Basic Knowledge</a:t>
            </a:r>
          </a:p>
        </p:txBody>
      </p:sp>
      <p:sp>
        <p:nvSpPr>
          <p:cNvPr id="76" name="Shape 76"/>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Background</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y="0" x="0"/>
          <a:ext cy="0" cx="0"/>
          <a:chOff y="0" x="0"/>
          <a:chExt cy="0" cx="0"/>
        </a:xfrm>
      </p:grpSpPr>
      <p:sp>
        <p:nvSpPr>
          <p:cNvPr id="81" name="Shape 81"/>
          <p:cNvSpPr txBox="1"/>
          <p:nvPr>
            <p:ph idx="1" type="body"/>
          </p:nvPr>
        </p:nvSpPr>
        <p:spPr>
          <a:xfrm>
            <a:off y="1658990" x="457200"/>
            <a:ext cy="4840199" cx="8229600"/>
          </a:xfrm>
          <a:prstGeom prst="rect">
            <a:avLst/>
          </a:prstGeom>
        </p:spPr>
        <p:txBody>
          <a:bodyPr bIns="91425" rIns="91425" lIns="91425" tIns="91425" anchor="t" anchorCtr="0">
            <a:noAutofit/>
          </a:bodyPr>
          <a:lstStyle/>
          <a:p>
            <a:pPr rtl="0" lvl="0" indent="-431800" marL="457200">
              <a:buClr>
                <a:schemeClr val="dk2"/>
              </a:buClr>
              <a:buSzPct val="166666"/>
              <a:buFont typeface="Arial"/>
              <a:buChar char="•"/>
            </a:pPr>
            <a:r>
              <a:rPr lang="en"/>
              <a:t>All apps run in a sandbox.  If an attack occurs on a particular program it is isolated from the rest of the other functions on your phone.</a:t>
            </a:r>
          </a:p>
          <a:p>
            <a:pPr rtl="0" lvl="0" indent="-431800" marL="457200">
              <a:buClr>
                <a:schemeClr val="dk2"/>
              </a:buClr>
              <a:buSzPct val="166666"/>
              <a:buFont typeface="Arial"/>
              <a:buChar char="•"/>
            </a:pPr>
            <a:r>
              <a:rPr lang="en"/>
              <a:t>Both official application stores (Google Play, App Store) have security measures in place to prevent malicious apps being downloaded.</a:t>
            </a:r>
          </a:p>
        </p:txBody>
      </p:sp>
      <p:sp>
        <p:nvSpPr>
          <p:cNvPr id="82" name="Shape 82"/>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chemeClr val="lt1"/>
                </a:solidFill>
              </a:rPr>
              <a:t>Security Measures - Both OS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y="0" x="0"/>
          <a:ext cy="0" cx="0"/>
          <a:chOff y="0" x="0"/>
          <a:chExt cy="0" cx="0"/>
        </a:xfrm>
      </p:grpSpPr>
      <p:sp>
        <p:nvSpPr>
          <p:cNvPr id="87" name="Shape 87"/>
          <p:cNvSpPr txBox="1"/>
          <p:nvPr>
            <p:ph idx="1" type="body"/>
          </p:nvPr>
        </p:nvSpPr>
        <p:spPr>
          <a:xfrm>
            <a:off y="1600337" x="457200"/>
            <a:ext cy="4840199" cx="8229600"/>
          </a:xfrm>
          <a:prstGeom prst="rect">
            <a:avLst/>
          </a:prstGeom>
        </p:spPr>
        <p:txBody>
          <a:bodyPr bIns="91425" rIns="91425" lIns="91425" tIns="91425" anchor="t" anchorCtr="0">
            <a:noAutofit/>
          </a:bodyPr>
          <a:lstStyle/>
          <a:p>
            <a:pPr rtl="0" lvl="0">
              <a:buNone/>
            </a:pPr>
            <a:r>
              <a:rPr lang="en"/>
              <a:t>There are numerous virus protection programs that can theoretically contain a breach once one is found.  However, they are largely ineffective for two reasons: Sandboxing, and Root Access.</a:t>
            </a:r>
          </a:p>
        </p:txBody>
      </p:sp>
      <p:sp>
        <p:nvSpPr>
          <p:cNvPr id="88" name="Shape 88"/>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Security Measures:  What about virus protection?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y="0" x="0"/>
          <a:ext cy="0" cx="0"/>
          <a:chOff y="0" x="0"/>
          <a:chExt cy="0" cx="0"/>
        </a:xfrm>
      </p:grpSpPr>
      <p:sp>
        <p:nvSpPr>
          <p:cNvPr id="93" name="Shape 93"/>
          <p:cNvSpPr txBox="1"/>
          <p:nvPr>
            <p:ph idx="1" type="body"/>
          </p:nvPr>
        </p:nvSpPr>
        <p:spPr>
          <a:xfrm>
            <a:off y="1658990" x="457200"/>
            <a:ext cy="4840199" cx="8229600"/>
          </a:xfrm>
          <a:prstGeom prst="rect">
            <a:avLst/>
          </a:prstGeom>
        </p:spPr>
        <p:txBody>
          <a:bodyPr bIns="91425" rIns="91425" lIns="91425" tIns="91425" anchor="t" anchorCtr="0">
            <a:noAutofit/>
          </a:bodyPr>
          <a:lstStyle/>
          <a:p>
            <a:pPr>
              <a:buNone/>
            </a:pPr>
            <a:r>
              <a:rPr sz="2800" lang="en">
                <a:solidFill>
                  <a:srgbClr val="00387E"/>
                </a:solidFill>
              </a:rPr>
              <a:t>All apps are sandboxed within a phone so the threat of a virus threatening the entire phone this way is minimal.</a:t>
            </a:r>
          </a:p>
        </p:txBody>
      </p:sp>
      <p:sp>
        <p:nvSpPr>
          <p:cNvPr id="94" name="Shape 94"/>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Security Measures: Sandboxing</a:t>
            </a:r>
          </a:p>
        </p:txBody>
      </p:sp>
      <p:sp>
        <p:nvSpPr>
          <p:cNvPr id="95" name="Shape 95"/>
          <p:cNvSpPr/>
          <p:nvPr/>
        </p:nvSpPr>
        <p:spPr>
          <a:xfrm>
            <a:off y="3063096" x="5114327"/>
            <a:ext cy="3816768" cx="3399822"/>
          </a:xfrm>
          <a:prstGeom prst="rect">
            <a:avLst/>
          </a:prstGeom>
          <a:blipFill>
            <a:blip r:embed="rId3"/>
            <a:stretch>
              <a:fillRect/>
            </a:stretch>
          </a:blipFill>
          <a:ln>
            <a:noFill/>
          </a:ln>
        </p:spPr>
      </p:sp>
      <p:sp>
        <p:nvSpPr>
          <p:cNvPr id="96" name="Shape 96"/>
          <p:cNvSpPr/>
          <p:nvPr/>
        </p:nvSpPr>
        <p:spPr>
          <a:xfrm>
            <a:off y="3178336" x="282558"/>
            <a:ext cy="3618544" cx="4400646"/>
          </a:xfrm>
          <a:prstGeom prst="rect">
            <a:avLst/>
          </a:prstGeom>
          <a:blipFill>
            <a:blip r:embed="rId4"/>
            <a:stretch>
              <a:fillRect/>
            </a:stretch>
          </a:blipFill>
          <a:ln>
            <a:noFill/>
          </a:ln>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y="0" x="0"/>
          <a:ext cy="0" cx="0"/>
          <a:chOff y="0" x="0"/>
          <a:chExt cy="0" cx="0"/>
        </a:xfrm>
      </p:grpSpPr>
      <p:sp>
        <p:nvSpPr>
          <p:cNvPr id="101" name="Shape 101"/>
          <p:cNvSpPr txBox="1"/>
          <p:nvPr>
            <p:ph idx="1" type="body"/>
          </p:nvPr>
        </p:nvSpPr>
        <p:spPr>
          <a:xfrm>
            <a:off y="1658990" x="457200"/>
            <a:ext cy="4840199" cx="8229600"/>
          </a:xfrm>
          <a:prstGeom prst="rect">
            <a:avLst/>
          </a:prstGeom>
        </p:spPr>
        <p:txBody>
          <a:bodyPr bIns="91425" rIns="91425" lIns="91425" tIns="91425" anchor="t" anchorCtr="0">
            <a:noAutofit/>
          </a:bodyPr>
          <a:lstStyle/>
          <a:p>
            <a:pPr>
              <a:buNone/>
            </a:pPr>
            <a:r>
              <a:rPr sz="2800" lang="en">
                <a:solidFill>
                  <a:srgbClr val="00387E"/>
                </a:solidFill>
              </a:rPr>
              <a:t>In all apps, root access isn't possible with apps.  This includes "virus protection apps".  Therefore, if a virus were to infect in one place on the phone, a virus program will be very limited in its ability to isolate the problem and eradicate it.</a:t>
            </a:r>
          </a:p>
        </p:txBody>
      </p:sp>
      <p:sp>
        <p:nvSpPr>
          <p:cNvPr id="102" name="Shape 102"/>
          <p:cNvSpPr txBox="1"/>
          <p:nvPr>
            <p:ph type="title"/>
          </p:nvPr>
        </p:nvSpPr>
        <p:spPr>
          <a:xfrm>
            <a:off y="274637" x="457200"/>
            <a:ext cy="1325700" cx="8229600"/>
          </a:xfrm>
          <a:prstGeom prst="rect">
            <a:avLst/>
          </a:prstGeom>
        </p:spPr>
        <p:txBody>
          <a:bodyPr bIns="91425" rIns="91425" lIns="91425" tIns="91425" anchor="b" anchorCtr="0">
            <a:noAutofit/>
          </a:bodyPr>
          <a:lstStyle/>
          <a:p>
            <a:pPr>
              <a:buNone/>
            </a:pPr>
            <a:r>
              <a:rPr lang="en">
                <a:solidFill>
                  <a:srgbClr val="FFFFFF"/>
                </a:solidFill>
              </a:rPr>
              <a:t>Security Measures: Root Access</a:t>
            </a:r>
          </a:p>
        </p:txBody>
      </p:sp>
      <p:sp>
        <p:nvSpPr>
          <p:cNvPr id="103" name="Shape 103"/>
          <p:cNvSpPr/>
          <p:nvPr/>
        </p:nvSpPr>
        <p:spPr>
          <a:xfrm>
            <a:off y="3935789" x="2274206"/>
            <a:ext cy="2934989" cx="4201810"/>
          </a:xfrm>
          <a:prstGeom prst="rect">
            <a:avLst/>
          </a:prstGeom>
          <a:blipFill>
            <a:blip r:embed="rId3"/>
            <a:stretch>
              <a:fillRect/>
            </a:stretch>
          </a:blipFill>
          <a:ln>
            <a:noFill/>
          </a:ln>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Custom 506">
      <a:dk1>
        <a:srgbClr val="000000"/>
      </a:dk1>
      <a:lt1>
        <a:srgbClr val="FFFFFF"/>
      </a:lt1>
      <a:dk2>
        <a:srgbClr val="00387E"/>
      </a:dk2>
      <a:lt2>
        <a:srgbClr val="C6DFFF"/>
      </a:lt2>
      <a:accent1>
        <a:srgbClr val="4F81BD"/>
      </a:accent1>
      <a:accent2>
        <a:srgbClr val="C0504D"/>
      </a:accent2>
      <a:accent3>
        <a:srgbClr val="9BBB59"/>
      </a:accent3>
      <a:accent4>
        <a:srgbClr val="8064A2"/>
      </a:accent4>
      <a:accent5>
        <a:srgbClr val="4BACC6"/>
      </a:accent5>
      <a:accent6>
        <a:srgbClr val="F79646"/>
      </a:accent6>
      <a:hlink>
        <a:srgbClr val="00387E"/>
      </a:hlink>
      <a:folHlink>
        <a:srgbClr val="969696"/>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